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20807E"/>
    <a:srgbClr val="9900CC"/>
    <a:srgbClr val="33CC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BFE2FB-4739-A4A9-57CC-735CE5457848}" v="94" dt="2025-02-24T16:11:07.1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stión Humana" userId="15892bba-0b41-49c7-b8b1-f7758275ee5e" providerId="ADAL" clId="{FCD57000-2904-4994-A381-C2E801E67367}"/>
    <pc:docChg chg="custSel modSld">
      <pc:chgData name="Gestión Humana" userId="15892bba-0b41-49c7-b8b1-f7758275ee5e" providerId="ADAL" clId="{FCD57000-2904-4994-A381-C2E801E67367}" dt="2025-01-16T20:32:25.121" v="14" actId="14100"/>
      <pc:docMkLst>
        <pc:docMk/>
      </pc:docMkLst>
      <pc:sldChg chg="delSp modSp mod">
        <pc:chgData name="Gestión Humana" userId="15892bba-0b41-49c7-b8b1-f7758275ee5e" providerId="ADAL" clId="{FCD57000-2904-4994-A381-C2E801E67367}" dt="2025-01-16T20:32:25.121" v="14" actId="14100"/>
        <pc:sldMkLst>
          <pc:docMk/>
          <pc:sldMk cId="3775612175" sldId="258"/>
        </pc:sldMkLst>
        <pc:spChg chg="del">
          <ac:chgData name="Gestión Humana" userId="15892bba-0b41-49c7-b8b1-f7758275ee5e" providerId="ADAL" clId="{FCD57000-2904-4994-A381-C2E801E67367}" dt="2025-01-16T20:32:05.453" v="0" actId="478"/>
          <ac:spMkLst>
            <pc:docMk/>
            <pc:sldMk cId="3775612175" sldId="258"/>
            <ac:spMk id="5" creationId="{41C2B778-20A9-48E3-9E13-93140B852191}"/>
          </ac:spMkLst>
        </pc:spChg>
        <pc:spChg chg="mod">
          <ac:chgData name="Gestión Humana" userId="15892bba-0b41-49c7-b8b1-f7758275ee5e" providerId="ADAL" clId="{FCD57000-2904-4994-A381-C2E801E67367}" dt="2025-01-16T20:32:18.200" v="12" actId="20577"/>
          <ac:spMkLst>
            <pc:docMk/>
            <pc:sldMk cId="3775612175" sldId="258"/>
            <ac:spMk id="6" creationId="{74115A6D-D8F8-4401-89CE-C050C6E38673}"/>
          </ac:spMkLst>
        </pc:spChg>
        <pc:grpChg chg="mod">
          <ac:chgData name="Gestión Humana" userId="15892bba-0b41-49c7-b8b1-f7758275ee5e" providerId="ADAL" clId="{FCD57000-2904-4994-A381-C2E801E67367}" dt="2025-01-16T20:32:25.121" v="14" actId="14100"/>
          <ac:grpSpMkLst>
            <pc:docMk/>
            <pc:sldMk cId="3775612175" sldId="258"/>
            <ac:grpSpMk id="22" creationId="{65359FB1-FEBD-4DCC-9BC5-3EC6D36514A8}"/>
          </ac:grpSpMkLst>
        </pc:grpChg>
        <pc:cxnChg chg="mod">
          <ac:chgData name="Gestión Humana" userId="15892bba-0b41-49c7-b8b1-f7758275ee5e" providerId="ADAL" clId="{FCD57000-2904-4994-A381-C2E801E67367}" dt="2025-01-16T20:32:05.453" v="0" actId="478"/>
          <ac:cxnSpMkLst>
            <pc:docMk/>
            <pc:sldMk cId="3775612175" sldId="258"/>
            <ac:cxnSpMk id="34" creationId="{8204FFA3-1AC0-44E0-BC1F-596FE007FA56}"/>
          </ac:cxnSpMkLst>
        </pc:cxnChg>
      </pc:sldChg>
    </pc:docChg>
  </pc:docChgLst>
  <pc:docChgLst>
    <pc:chgData name="Gestión Humana" userId="S::gestionhumana@transrumbo.com::15892bba-0b41-49c7-b8b1-f7758275ee5e" providerId="AD" clId="Web-{E7BFE2FB-4739-A4A9-57CC-735CE5457848}"/>
    <pc:docChg chg="modSld">
      <pc:chgData name="Gestión Humana" userId="S::gestionhumana@transrumbo.com::15892bba-0b41-49c7-b8b1-f7758275ee5e" providerId="AD" clId="Web-{E7BFE2FB-4739-A4A9-57CC-735CE5457848}" dt="2025-02-24T16:11:07.174" v="88"/>
      <pc:docMkLst>
        <pc:docMk/>
      </pc:docMkLst>
      <pc:sldChg chg="addSp modSp">
        <pc:chgData name="Gestión Humana" userId="S::gestionhumana@transrumbo.com::15892bba-0b41-49c7-b8b1-f7758275ee5e" providerId="AD" clId="Web-{E7BFE2FB-4739-A4A9-57CC-735CE5457848}" dt="2025-02-24T16:11:07.174" v="88"/>
        <pc:sldMkLst>
          <pc:docMk/>
          <pc:sldMk cId="3775612175" sldId="258"/>
        </pc:sldMkLst>
        <pc:graphicFrameChg chg="add mod modGraphic">
          <ac:chgData name="Gestión Humana" userId="S::gestionhumana@transrumbo.com::15892bba-0b41-49c7-b8b1-f7758275ee5e" providerId="AD" clId="Web-{E7BFE2FB-4739-A4A9-57CC-735CE5457848}" dt="2025-02-24T16:11:07.174" v="88"/>
          <ac:graphicFrameMkLst>
            <pc:docMk/>
            <pc:sldMk cId="3775612175" sldId="258"/>
            <ac:graphicFrameMk id="4" creationId="{DF232D5E-8C32-CC77-AE73-83F61693E05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8C68B-7974-4DC3-88D4-DBACDBC4E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50C6D9-E3F1-4E23-A26A-A6A447BA1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810C9B-F65C-445B-9685-F00A7153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F76AA0-A352-4C88-B927-955DB362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6A1F8-C39E-4083-A705-03BEA0538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24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6DCDE-5500-474D-A7A6-713C35DB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86DEE4-73F0-4B2F-BA47-27E09976A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77EC15-6CE0-4F61-BEDA-C9B8616C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06EE16-0FBF-48CB-8A21-E396BCB1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B55C7-8EDD-44C2-AFBC-F74570F7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259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7ED6E7-4875-4B24-9E27-8C38D59E6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387608-64CE-463A-A48B-8C8D65187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B0BB25-A87B-4C57-AC52-8297CCF0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58CD9-C66D-4434-A584-D70AD39F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C033F-05E3-492B-9166-AE5BA41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490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99CF1-889D-4D73-8B7F-59EDECD38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B09076-B1D6-4244-8151-E3998845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848FC1-B22F-4779-B7EF-E5AA929F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05BC87-B87E-4DE5-9A6F-E8515B18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95FB9C-D166-4F4D-9185-1BAE7F34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466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71714-0997-401B-A379-4911A4AF0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D0B97E-098F-4D7D-B6F6-AC9916D5C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FE5B89-6D7F-4D37-BE2F-515DE87F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059644-431B-4899-A1A6-81203B272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C6F7D8-7344-4183-9A5F-3F999E21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444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D19A2-93C0-4B98-A06E-751EEBF8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F6ECF-13DC-48AB-89BB-1B5F15654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31BD7E-F744-4415-A8A9-8E368188A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19AD5F-7BFD-477D-9562-BDFCD322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1330D3-0BBB-42C3-B69A-E5E69156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7E6CE8-9C4B-4B08-B25D-621CEA73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81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6A67B-28DF-458E-B4FA-B68AC5B6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5087C0-38C6-43DC-9FA0-3E965638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56C35D-0C6F-42F8-81DD-C1A16AC15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CD0410-C1D6-480F-BC4B-1690F42D3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82C613-105A-4959-8246-76BB4ACCC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A211D1-46F3-4E2E-BF1B-E06E6026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1A12B8-5457-46BA-868B-8D54DC12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55DFDD-D1DC-43FA-8C4D-F51DEB4AF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312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D3A7A-9404-4905-9E50-3C3CBFBB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E620C0-AE7E-4479-B8F1-9DBD67EC2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0A7CE8-8C46-4CDF-B056-10349E20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B08C01-8094-476C-B35D-11B691B6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772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7599CA-32DE-40FF-9DA3-EEC764F6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F174A5-B99C-4478-A44E-A5195D49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1BDEFD-5A5F-4BF8-935F-7135BD29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11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05B1B-14B9-4385-82B1-999AFBED5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E66022-2CD3-4E30-8D22-6C7D5B8DA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B46820-CAC1-4513-99BE-0057A3C0E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E3E7DA-D59F-4833-BB84-2404F38F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A2DBEF-7060-4C3F-B3F1-8507C483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2EF0F-90F0-4C33-96E7-0A175AB7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88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00C41-76A7-4A47-B7B4-CD49DBB24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9C0381-E81B-4591-8CBD-5535BC20D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0634F4-9211-4566-8706-A56B508BB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47EA78-D304-42F3-A514-44443863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FA5DFF-EFAC-4407-B343-11E20EB5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8A1EA2-0DCA-4030-9205-ABF4ED32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631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6295761-3925-4909-BC72-46767F29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47AC51-6D88-42F5-810B-DFB75D1D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3F472-767D-476B-BB0E-1244A313B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D2398-F735-4A70-BD24-6FC93EEBE85C}" type="datetimeFigureOut">
              <a:rPr lang="es-CO" smtClean="0"/>
              <a:t>24/02/2025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A19FDE-0209-4DFC-9336-B8C68B850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6A2E9A-C355-4B66-ACBF-D27133402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1B54-C008-4EA1-852C-252FFE6FF72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43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FE2EC5E-1B31-418E-961B-9325769AFD50}"/>
              </a:ext>
            </a:extLst>
          </p:cNvPr>
          <p:cNvSpPr/>
          <p:nvPr/>
        </p:nvSpPr>
        <p:spPr>
          <a:xfrm>
            <a:off x="3406150" y="1444261"/>
            <a:ext cx="4702449" cy="556591"/>
          </a:xfrm>
          <a:prstGeom prst="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65359FB1-FEBD-4DCC-9BC5-3EC6D36514A8}"/>
              </a:ext>
            </a:extLst>
          </p:cNvPr>
          <p:cNvGrpSpPr/>
          <p:nvPr/>
        </p:nvGrpSpPr>
        <p:grpSpPr>
          <a:xfrm>
            <a:off x="3437569" y="2729051"/>
            <a:ext cx="4751405" cy="954158"/>
            <a:chOff x="3727173" y="2604051"/>
            <a:chExt cx="3293166" cy="954158"/>
          </a:xfrm>
        </p:grpSpPr>
        <p:sp>
          <p:nvSpPr>
            <p:cNvPr id="3" name="Flecha: pentágono 2">
              <a:extLst>
                <a:ext uri="{FF2B5EF4-FFF2-40B4-BE49-F238E27FC236}">
                  <a16:creationId xmlns:a16="http://schemas.microsoft.com/office/drawing/2014/main" id="{7FD5CD57-C9EE-48DA-9616-7A92D8738565}"/>
                </a:ext>
              </a:extLst>
            </p:cNvPr>
            <p:cNvSpPr/>
            <p:nvPr/>
          </p:nvSpPr>
          <p:spPr>
            <a:xfrm>
              <a:off x="3727173" y="2604052"/>
              <a:ext cx="1659835" cy="954157"/>
            </a:xfrm>
            <a:prstGeom prst="homePlat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Gestión Comercial</a:t>
              </a:r>
            </a:p>
          </p:txBody>
        </p:sp>
        <p:sp>
          <p:nvSpPr>
            <p:cNvPr id="6" name="Flecha: cheurón 5">
              <a:extLst>
                <a:ext uri="{FF2B5EF4-FFF2-40B4-BE49-F238E27FC236}">
                  <a16:creationId xmlns:a16="http://schemas.microsoft.com/office/drawing/2014/main" id="{74115A6D-D8F8-4401-89CE-C050C6E38673}"/>
                </a:ext>
              </a:extLst>
            </p:cNvPr>
            <p:cNvSpPr/>
            <p:nvPr/>
          </p:nvSpPr>
          <p:spPr>
            <a:xfrm>
              <a:off x="4929801" y="2604051"/>
              <a:ext cx="2090538" cy="954157"/>
            </a:xfrm>
            <a:prstGeom prst="chevron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Gestión Logística y Operativa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BC28C34E-E031-404A-B071-C724CA5A0FE6}"/>
              </a:ext>
            </a:extLst>
          </p:cNvPr>
          <p:cNvSpPr txBox="1"/>
          <p:nvPr/>
        </p:nvSpPr>
        <p:spPr>
          <a:xfrm>
            <a:off x="3744700" y="1537890"/>
            <a:ext cx="4025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GESTIÓN ESTRATÉGICA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EF6574AD-D18C-4F20-8E3E-B12F6280494A}"/>
              </a:ext>
            </a:extLst>
          </p:cNvPr>
          <p:cNvGrpSpPr/>
          <p:nvPr/>
        </p:nvGrpSpPr>
        <p:grpSpPr>
          <a:xfrm>
            <a:off x="1763228" y="1444042"/>
            <a:ext cx="816656" cy="4608865"/>
            <a:chOff x="1823487" y="1232452"/>
            <a:chExt cx="816656" cy="3269974"/>
          </a:xfrm>
          <a:solidFill>
            <a:srgbClr val="009999"/>
          </a:solidFill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DC8B521-89B6-45CA-B754-FD268173E5C0}"/>
                </a:ext>
              </a:extLst>
            </p:cNvPr>
            <p:cNvSpPr/>
            <p:nvPr/>
          </p:nvSpPr>
          <p:spPr>
            <a:xfrm>
              <a:off x="1823487" y="1232452"/>
              <a:ext cx="816656" cy="326997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b="1"/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D540F902-6BE5-4466-A1A4-DE3A8243DF8A}"/>
                </a:ext>
              </a:extLst>
            </p:cNvPr>
            <p:cNvSpPr txBox="1"/>
            <p:nvPr/>
          </p:nvSpPr>
          <p:spPr>
            <a:xfrm>
              <a:off x="1893261" y="1232452"/>
              <a:ext cx="677108" cy="32004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Necesidades y expectativas de  clientes y partes interesadas</a:t>
              </a:r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7983895C-B6F5-43E1-96D0-9B88F79BC392}"/>
              </a:ext>
            </a:extLst>
          </p:cNvPr>
          <p:cNvGrpSpPr/>
          <p:nvPr/>
        </p:nvGrpSpPr>
        <p:grpSpPr>
          <a:xfrm>
            <a:off x="9245347" y="1324772"/>
            <a:ext cx="816656" cy="4728149"/>
            <a:chOff x="9245347" y="1324772"/>
            <a:chExt cx="816656" cy="4728149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EE492455-D518-429B-8683-AEA8DA9FB7C8}"/>
                </a:ext>
              </a:extLst>
            </p:cNvPr>
            <p:cNvSpPr/>
            <p:nvPr/>
          </p:nvSpPr>
          <p:spPr>
            <a:xfrm>
              <a:off x="9245347" y="1324772"/>
              <a:ext cx="816656" cy="4728149"/>
            </a:xfrm>
            <a:prstGeom prst="rect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b="1"/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85FA79A6-4ED8-43D5-AFCB-D1C930258509}"/>
                </a:ext>
              </a:extLst>
            </p:cNvPr>
            <p:cNvSpPr txBox="1"/>
            <p:nvPr/>
          </p:nvSpPr>
          <p:spPr>
            <a:xfrm>
              <a:off x="9315121" y="1460153"/>
              <a:ext cx="677108" cy="447061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s-CO" sz="1600" b="1" dirty="0">
                  <a:solidFill>
                    <a:schemeClr val="bg1"/>
                  </a:solidFill>
                </a:rPr>
                <a:t>Satisfacción y cumplimento a clientes y partes interesadas entes de control</a:t>
              </a:r>
            </a:p>
          </p:txBody>
        </p:sp>
      </p:grp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C6A21435-37B6-4B03-8721-A73F2A383628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 flipH="1" flipV="1">
            <a:off x="3406150" y="1722557"/>
            <a:ext cx="617866" cy="788928"/>
          </a:xfrm>
          <a:prstGeom prst="bentConnector4">
            <a:avLst>
              <a:gd name="adj1" fmla="val -36998"/>
              <a:gd name="adj2" fmla="val 67637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8204FFA3-1AC0-44E0-BC1F-596FE007FA56}"/>
              </a:ext>
            </a:extLst>
          </p:cNvPr>
          <p:cNvCxnSpPr>
            <a:cxnSpLocks/>
            <a:endCxn id="2" idx="3"/>
          </p:cNvCxnSpPr>
          <p:nvPr/>
        </p:nvCxnSpPr>
        <p:spPr>
          <a:xfrm flipH="1" flipV="1">
            <a:off x="8108599" y="1722557"/>
            <a:ext cx="252161" cy="1483573"/>
          </a:xfrm>
          <a:prstGeom prst="bentConnector3">
            <a:avLst>
              <a:gd name="adj1" fmla="val -90656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Flecha: a la derecha 35">
            <a:extLst>
              <a:ext uri="{FF2B5EF4-FFF2-40B4-BE49-F238E27FC236}">
                <a16:creationId xmlns:a16="http://schemas.microsoft.com/office/drawing/2014/main" id="{98E66806-DAFA-492E-AC90-5E7024DF2BF6}"/>
              </a:ext>
            </a:extLst>
          </p:cNvPr>
          <p:cNvSpPr/>
          <p:nvPr/>
        </p:nvSpPr>
        <p:spPr>
          <a:xfrm>
            <a:off x="2722698" y="3164463"/>
            <a:ext cx="232930" cy="546652"/>
          </a:xfrm>
          <a:prstGeom prst="rightArrow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F5E0B44-1806-4E73-9357-DA9A330CE305}"/>
              </a:ext>
            </a:extLst>
          </p:cNvPr>
          <p:cNvCxnSpPr/>
          <p:nvPr/>
        </p:nvCxnSpPr>
        <p:spPr>
          <a:xfrm flipH="1">
            <a:off x="8188975" y="1537890"/>
            <a:ext cx="107075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B93A7BA-178B-42B4-B177-529B1DE79241}"/>
              </a:ext>
            </a:extLst>
          </p:cNvPr>
          <p:cNvCxnSpPr>
            <a:cxnSpLocks/>
          </p:cNvCxnSpPr>
          <p:nvPr/>
        </p:nvCxnSpPr>
        <p:spPr>
          <a:xfrm>
            <a:off x="3431405" y="2556135"/>
            <a:ext cx="4693712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upo 58">
            <a:extLst>
              <a:ext uri="{FF2B5EF4-FFF2-40B4-BE49-F238E27FC236}">
                <a16:creationId xmlns:a16="http://schemas.microsoft.com/office/drawing/2014/main" id="{14F0819E-E993-4A0A-BCED-04646B3A0A9E}"/>
              </a:ext>
            </a:extLst>
          </p:cNvPr>
          <p:cNvGrpSpPr/>
          <p:nvPr/>
        </p:nvGrpSpPr>
        <p:grpSpPr>
          <a:xfrm>
            <a:off x="5621288" y="3764425"/>
            <a:ext cx="397760" cy="431374"/>
            <a:chOff x="5476461" y="3442026"/>
            <a:chExt cx="278297" cy="704368"/>
          </a:xfrm>
        </p:grpSpPr>
        <p:cxnSp>
          <p:nvCxnSpPr>
            <p:cNvPr id="48" name="Conector recto de flecha 47">
              <a:extLst>
                <a:ext uri="{FF2B5EF4-FFF2-40B4-BE49-F238E27FC236}">
                  <a16:creationId xmlns:a16="http://schemas.microsoft.com/office/drawing/2014/main" id="{CF362542-B1D1-4CBF-BCD1-69365B285267}"/>
                </a:ext>
              </a:extLst>
            </p:cNvPr>
            <p:cNvCxnSpPr/>
            <p:nvPr/>
          </p:nvCxnSpPr>
          <p:spPr>
            <a:xfrm flipV="1">
              <a:off x="5754758" y="3442026"/>
              <a:ext cx="0" cy="704368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de flecha 57">
              <a:extLst>
                <a:ext uri="{FF2B5EF4-FFF2-40B4-BE49-F238E27FC236}">
                  <a16:creationId xmlns:a16="http://schemas.microsoft.com/office/drawing/2014/main" id="{8EDACD55-2803-4189-AFDA-C6432F76F46E}"/>
                </a:ext>
              </a:extLst>
            </p:cNvPr>
            <p:cNvCxnSpPr>
              <a:cxnSpLocks/>
            </p:cNvCxnSpPr>
            <p:nvPr/>
          </p:nvCxnSpPr>
          <p:spPr>
            <a:xfrm>
              <a:off x="5476461" y="3490197"/>
              <a:ext cx="0" cy="656197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ángulo 61">
            <a:extLst>
              <a:ext uri="{FF2B5EF4-FFF2-40B4-BE49-F238E27FC236}">
                <a16:creationId xmlns:a16="http://schemas.microsoft.com/office/drawing/2014/main" id="{0D1BA642-4A39-49AE-801D-A5F381571518}"/>
              </a:ext>
            </a:extLst>
          </p:cNvPr>
          <p:cNvSpPr/>
          <p:nvPr/>
        </p:nvSpPr>
        <p:spPr>
          <a:xfrm>
            <a:off x="3193078" y="5514425"/>
            <a:ext cx="5128592" cy="46035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MEJORA CONTINÚA</a:t>
            </a:r>
          </a:p>
        </p:txBody>
      </p: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414DE931-5AF4-415C-881B-81C5933B7C14}"/>
              </a:ext>
            </a:extLst>
          </p:cNvPr>
          <p:cNvCxnSpPr>
            <a:cxnSpLocks/>
          </p:cNvCxnSpPr>
          <p:nvPr/>
        </p:nvCxnSpPr>
        <p:spPr>
          <a:xfrm>
            <a:off x="3484896" y="3798525"/>
            <a:ext cx="4693712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lecha: a la derecha 70">
            <a:extLst>
              <a:ext uri="{FF2B5EF4-FFF2-40B4-BE49-F238E27FC236}">
                <a16:creationId xmlns:a16="http://schemas.microsoft.com/office/drawing/2014/main" id="{936BFEDF-9278-495C-9B85-183AF3E73EBC}"/>
              </a:ext>
            </a:extLst>
          </p:cNvPr>
          <p:cNvSpPr/>
          <p:nvPr/>
        </p:nvSpPr>
        <p:spPr>
          <a:xfrm rot="16200000">
            <a:off x="5641352" y="5069178"/>
            <a:ext cx="232045" cy="546652"/>
          </a:xfrm>
          <a:prstGeom prst="rightArrow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32744FBD-AB70-412A-AD96-718E54CF0197}"/>
              </a:ext>
            </a:extLst>
          </p:cNvPr>
          <p:cNvCxnSpPr>
            <a:cxnSpLocks/>
          </p:cNvCxnSpPr>
          <p:nvPr/>
        </p:nvCxnSpPr>
        <p:spPr>
          <a:xfrm>
            <a:off x="3155191" y="5117152"/>
            <a:ext cx="5204367" cy="0"/>
          </a:xfrm>
          <a:prstGeom prst="line">
            <a:avLst/>
          </a:prstGeom>
          <a:ln w="38100">
            <a:solidFill>
              <a:srgbClr val="208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upo 82">
            <a:extLst>
              <a:ext uri="{FF2B5EF4-FFF2-40B4-BE49-F238E27FC236}">
                <a16:creationId xmlns:a16="http://schemas.microsoft.com/office/drawing/2014/main" id="{5CEF0FD1-0884-4474-99D0-0F1EE843E6CE}"/>
              </a:ext>
            </a:extLst>
          </p:cNvPr>
          <p:cNvGrpSpPr/>
          <p:nvPr/>
        </p:nvGrpSpPr>
        <p:grpSpPr>
          <a:xfrm>
            <a:off x="2988480" y="4175973"/>
            <a:ext cx="5511861" cy="556591"/>
            <a:chOff x="3009690" y="3698895"/>
            <a:chExt cx="5511861" cy="556591"/>
          </a:xfrm>
        </p:grpSpPr>
        <p:sp>
          <p:nvSpPr>
            <p:cNvPr id="76" name="Rectángulo 75">
              <a:extLst>
                <a:ext uri="{FF2B5EF4-FFF2-40B4-BE49-F238E27FC236}">
                  <a16:creationId xmlns:a16="http://schemas.microsoft.com/office/drawing/2014/main" id="{94AB9D87-9661-46BB-92AB-D7971143729F}"/>
                </a:ext>
              </a:extLst>
            </p:cNvPr>
            <p:cNvSpPr/>
            <p:nvPr/>
          </p:nvSpPr>
          <p:spPr>
            <a:xfrm>
              <a:off x="3030985" y="3698895"/>
              <a:ext cx="1323142" cy="556591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79" name="Rectángulo 78">
              <a:extLst>
                <a:ext uri="{FF2B5EF4-FFF2-40B4-BE49-F238E27FC236}">
                  <a16:creationId xmlns:a16="http://schemas.microsoft.com/office/drawing/2014/main" id="{2FCA3664-999D-4816-A941-65DFD703868D}"/>
                </a:ext>
              </a:extLst>
            </p:cNvPr>
            <p:cNvSpPr/>
            <p:nvPr/>
          </p:nvSpPr>
          <p:spPr>
            <a:xfrm>
              <a:off x="4435189" y="3698895"/>
              <a:ext cx="1323142" cy="556591"/>
            </a:xfrm>
            <a:prstGeom prst="rect">
              <a:avLst/>
            </a:prstGeom>
            <a:solidFill>
              <a:srgbClr val="33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0AE12BA0-E2A9-4894-A475-DBF326966BED}"/>
                </a:ext>
              </a:extLst>
            </p:cNvPr>
            <p:cNvSpPr/>
            <p:nvPr/>
          </p:nvSpPr>
          <p:spPr>
            <a:xfrm>
              <a:off x="5820397" y="3698895"/>
              <a:ext cx="1323142" cy="556591"/>
            </a:xfrm>
            <a:prstGeom prst="rect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81" name="Rectángulo 80">
              <a:extLst>
                <a:ext uri="{FF2B5EF4-FFF2-40B4-BE49-F238E27FC236}">
                  <a16:creationId xmlns:a16="http://schemas.microsoft.com/office/drawing/2014/main" id="{5EBBFAF3-32D4-4ED4-A491-9BEDA318DC2A}"/>
                </a:ext>
              </a:extLst>
            </p:cNvPr>
            <p:cNvSpPr/>
            <p:nvPr/>
          </p:nvSpPr>
          <p:spPr>
            <a:xfrm>
              <a:off x="7198409" y="3698895"/>
              <a:ext cx="1323142" cy="556591"/>
            </a:xfrm>
            <a:prstGeom prst="rect">
              <a:avLst/>
            </a:prstGeom>
            <a:solidFill>
              <a:srgbClr val="20807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000">
                <a:solidFill>
                  <a:schemeClr val="bg1"/>
                </a:solidFill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2301A07A-B2CB-44F2-B742-5C0350CB9912}"/>
                </a:ext>
              </a:extLst>
            </p:cNvPr>
            <p:cNvSpPr txBox="1"/>
            <p:nvPr/>
          </p:nvSpPr>
          <p:spPr>
            <a:xfrm>
              <a:off x="3009690" y="3715580"/>
              <a:ext cx="1365732" cy="52322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dirty="0">
                  <a:solidFill>
                    <a:schemeClr val="bg1"/>
                  </a:solidFill>
                </a:rPr>
                <a:t>Gestión Admón. y </a:t>
              </a:r>
              <a:r>
                <a:rPr lang="es-CO" sz="1400" dirty="0" err="1">
                  <a:solidFill>
                    <a:schemeClr val="bg1"/>
                  </a:solidFill>
                </a:rPr>
                <a:t>Fciera</a:t>
              </a:r>
              <a:r>
                <a:rPr lang="es-CO" sz="14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A937E712-9A33-4900-B2BB-C1D710F83DE0}"/>
                </a:ext>
              </a:extLst>
            </p:cNvPr>
            <p:cNvSpPr txBox="1"/>
            <p:nvPr/>
          </p:nvSpPr>
          <p:spPr>
            <a:xfrm>
              <a:off x="4534162" y="3715580"/>
              <a:ext cx="11251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CO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r>
                <a:rPr lang="es-CO" dirty="0"/>
                <a:t>Gestión </a:t>
              </a:r>
            </a:p>
            <a:p>
              <a:r>
                <a:rPr lang="es-CO" dirty="0"/>
                <a:t>Compras 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748E42A9-134A-47C8-AA76-EBCB38596710}"/>
                </a:ext>
              </a:extLst>
            </p:cNvPr>
            <p:cNvSpPr txBox="1"/>
            <p:nvPr/>
          </p:nvSpPr>
          <p:spPr>
            <a:xfrm>
              <a:off x="7236198" y="3823302"/>
              <a:ext cx="12475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dirty="0">
                  <a:solidFill>
                    <a:schemeClr val="bg1"/>
                  </a:solidFill>
                </a:rPr>
                <a:t>SIG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2FED471-2564-4A0A-B35D-ACC74E450F5C}"/>
                </a:ext>
              </a:extLst>
            </p:cNvPr>
            <p:cNvSpPr txBox="1"/>
            <p:nvPr/>
          </p:nvSpPr>
          <p:spPr>
            <a:xfrm>
              <a:off x="5934307" y="3715580"/>
              <a:ext cx="11158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CO"/>
              </a:defPPr>
              <a:lvl1pPr algn="ctr">
                <a:defRPr sz="1400">
                  <a:solidFill>
                    <a:schemeClr val="bg1"/>
                  </a:solidFill>
                </a:defRPr>
              </a:lvl1pPr>
            </a:lstStyle>
            <a:p>
              <a:r>
                <a:rPr lang="es-CO" dirty="0"/>
                <a:t>Gestión </a:t>
              </a:r>
            </a:p>
            <a:p>
              <a:r>
                <a:rPr lang="es-CO" dirty="0"/>
                <a:t>Humana</a:t>
              </a:r>
            </a:p>
          </p:txBody>
        </p:sp>
      </p:grpSp>
      <p:sp>
        <p:nvSpPr>
          <p:cNvPr id="84" name="CuadroTexto 83">
            <a:extLst>
              <a:ext uri="{FF2B5EF4-FFF2-40B4-BE49-F238E27FC236}">
                <a16:creationId xmlns:a16="http://schemas.microsoft.com/office/drawing/2014/main" id="{89B7A5EC-DBB9-4544-904F-ED92A4CC97A8}"/>
              </a:ext>
            </a:extLst>
          </p:cNvPr>
          <p:cNvSpPr txBox="1"/>
          <p:nvPr/>
        </p:nvSpPr>
        <p:spPr>
          <a:xfrm>
            <a:off x="3030985" y="265664"/>
            <a:ext cx="5452778" cy="3693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MAPA DE PROCESOS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F232D5E-8C32-CC77-AE73-83F61693E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17638"/>
              </p:ext>
            </p:extLst>
          </p:nvPr>
        </p:nvGraphicFramePr>
        <p:xfrm>
          <a:off x="10115550" y="419100"/>
          <a:ext cx="1960067" cy="1371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067">
                  <a:extLst>
                    <a:ext uri="{9D8B030D-6E8A-4147-A177-3AD203B41FA5}">
                      <a16:colId xmlns:a16="http://schemas.microsoft.com/office/drawing/2014/main" val="3607542253"/>
                    </a:ext>
                  </a:extLst>
                </a:gridCol>
              </a:tblGrid>
              <a:tr h="366386">
                <a:tc>
                  <a:txBody>
                    <a:bodyPr/>
                    <a:lstStyle/>
                    <a:p>
                      <a:r>
                        <a:rPr lang="en-US" dirty="0"/>
                        <a:t>GE-F-01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3591"/>
                  </a:ext>
                </a:extLst>
              </a:tr>
              <a:tr h="366386">
                <a:tc>
                  <a:txBody>
                    <a:bodyPr/>
                    <a:lstStyle/>
                    <a:p>
                      <a:r>
                        <a:rPr lang="en-US" dirty="0"/>
                        <a:t>Version 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654937"/>
                  </a:ext>
                </a:extLst>
              </a:tr>
              <a:tr h="638827">
                <a:tc>
                  <a:txBody>
                    <a:bodyPr/>
                    <a:lstStyle/>
                    <a:p>
                      <a:r>
                        <a:rPr lang="en-US" dirty="0"/>
                        <a:t>Fecha:12/01/2025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65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612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5e47b9-994c-4d42-affb-613ace29f08d">
      <Terms xmlns="http://schemas.microsoft.com/office/infopath/2007/PartnerControls"/>
    </lcf76f155ced4ddcb4097134ff3c332f>
    <TaxCatchAll xmlns="84877cdd-0b31-437a-9615-584443cf550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10ADB7C39DD45B836E7A13EC175C6" ma:contentTypeVersion="12" ma:contentTypeDescription="Crear nuevo documento." ma:contentTypeScope="" ma:versionID="e8fbb9b7397cc6e4d94b82ab2d5486d2">
  <xsd:schema xmlns:xsd="http://www.w3.org/2001/XMLSchema" xmlns:xs="http://www.w3.org/2001/XMLSchema" xmlns:p="http://schemas.microsoft.com/office/2006/metadata/properties" xmlns:ns2="885e47b9-994c-4d42-affb-613ace29f08d" xmlns:ns3="84877cdd-0b31-437a-9615-584443cf550e" targetNamespace="http://schemas.microsoft.com/office/2006/metadata/properties" ma:root="true" ma:fieldsID="fa3229488434b529a094d16cb647c175" ns2:_="" ns3:_="">
    <xsd:import namespace="885e47b9-994c-4d42-affb-613ace29f08d"/>
    <xsd:import namespace="84877cdd-0b31-437a-9615-584443cf55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e47b9-994c-4d42-affb-613ace29f0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1a0a0d49-c512-487a-8124-1d2b87424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77cdd-0b31-437a-9615-584443cf550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16207e-39d0-4fb7-ae8a-e39152840f80}" ma:internalName="TaxCatchAll" ma:showField="CatchAllData" ma:web="84877cdd-0b31-437a-9615-584443cf55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25A95D-928A-40CE-A440-633DE601414C}">
  <ds:schemaRefs>
    <ds:schemaRef ds:uri="http://schemas.microsoft.com/office/2006/metadata/properties"/>
    <ds:schemaRef ds:uri="http://schemas.microsoft.com/office/infopath/2007/PartnerControls"/>
    <ds:schemaRef ds:uri="885e47b9-994c-4d42-affb-613ace29f08d"/>
    <ds:schemaRef ds:uri="84877cdd-0b31-437a-9615-584443cf550e"/>
  </ds:schemaRefs>
</ds:datastoreItem>
</file>

<file path=customXml/itemProps2.xml><?xml version="1.0" encoding="utf-8"?>
<ds:datastoreItem xmlns:ds="http://schemas.openxmlformats.org/officeDocument/2006/customXml" ds:itemID="{6AEC17CA-45FF-4CC5-BA42-F52204441D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e47b9-994c-4d42-affb-613ace29f08d"/>
    <ds:schemaRef ds:uri="84877cdd-0b31-437a-9615-584443cf55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6E6F88-5F4F-4B55-9F6E-1602147E82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43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 12</dc:creator>
  <cp:lastModifiedBy>Gestión Humana</cp:lastModifiedBy>
  <cp:revision>21</cp:revision>
  <dcterms:created xsi:type="dcterms:W3CDTF">2024-11-05T15:38:52Z</dcterms:created>
  <dcterms:modified xsi:type="dcterms:W3CDTF">2025-02-24T16:11:14Z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0x010100D8810ADB7C39DD45B836E7A13EC175C6</vt:lpwstr>
  </property>
  <property fmtid="{D5CDD505-2E9C-101B-9397-08002B2CF9AE}" pid="3" name="Order">
    <vt:r8>179300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