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20807E"/>
    <a:srgbClr val="9900CC"/>
    <a:srgbClr val="33CC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stión Humana" userId="S::gestionhumana@transrumbo.com::15892bba-0b41-49c7-b8b1-f7758275ee5e" providerId="AD" clId="Web-{CCF18CD7-2636-F50A-A1FC-DBE3E99081FD}"/>
    <pc:docChg chg="modSld">
      <pc:chgData name="Gestión Humana" userId="S::gestionhumana@transrumbo.com::15892bba-0b41-49c7-b8b1-f7758275ee5e" providerId="AD" clId="Web-{CCF18CD7-2636-F50A-A1FC-DBE3E99081FD}" dt="2025-04-09T15:56:34.623" v="11" actId="20577"/>
      <pc:docMkLst>
        <pc:docMk/>
      </pc:docMkLst>
      <pc:sldChg chg="modSp">
        <pc:chgData name="Gestión Humana" userId="S::gestionhumana@transrumbo.com::15892bba-0b41-49c7-b8b1-f7758275ee5e" providerId="AD" clId="Web-{CCF18CD7-2636-F50A-A1FC-DBE3E99081FD}" dt="2025-04-09T15:56:34.623" v="11" actId="20577"/>
        <pc:sldMkLst>
          <pc:docMk/>
          <pc:sldMk cId="3515468736" sldId="262"/>
        </pc:sldMkLst>
        <pc:spChg chg="mod">
          <ac:chgData name="Gestión Humana" userId="S::gestionhumana@transrumbo.com::15892bba-0b41-49c7-b8b1-f7758275ee5e" providerId="AD" clId="Web-{CCF18CD7-2636-F50A-A1FC-DBE3E99081FD}" dt="2025-04-09T15:56:34.623" v="11" actId="20577"/>
          <ac:spMkLst>
            <pc:docMk/>
            <pc:sldMk cId="3515468736" sldId="262"/>
            <ac:spMk id="3" creationId="{BB57D241-7BAB-4C2F-96A5-06B05653680F}"/>
          </ac:spMkLst>
        </pc:spChg>
      </pc:sldChg>
    </pc:docChg>
  </pc:docChgLst>
  <pc:docChgLst>
    <pc:chgData name="Gestión Humana" userId="S::gestionhumana@transrumbo.com::15892bba-0b41-49c7-b8b1-f7758275ee5e" providerId="AD" clId="Web-{44FADF88-1C8E-7813-5AF2-891B4A3A56F9}"/>
    <pc:docChg chg="modSld">
      <pc:chgData name="Gestión Humana" userId="S::gestionhumana@transrumbo.com::15892bba-0b41-49c7-b8b1-f7758275ee5e" providerId="AD" clId="Web-{44FADF88-1C8E-7813-5AF2-891B4A3A56F9}" dt="2025-02-28T19:21:52.810" v="10" actId="20577"/>
      <pc:docMkLst>
        <pc:docMk/>
      </pc:docMkLst>
      <pc:sldChg chg="modSp">
        <pc:chgData name="Gestión Humana" userId="S::gestionhumana@transrumbo.com::15892bba-0b41-49c7-b8b1-f7758275ee5e" providerId="AD" clId="Web-{44FADF88-1C8E-7813-5AF2-891B4A3A56F9}" dt="2025-02-28T19:21:52.810" v="10" actId="20577"/>
        <pc:sldMkLst>
          <pc:docMk/>
          <pc:sldMk cId="3515468736" sldId="262"/>
        </pc:sldMkLst>
        <pc:spChg chg="mod">
          <ac:chgData name="Gestión Humana" userId="S::gestionhumana@transrumbo.com::15892bba-0b41-49c7-b8b1-f7758275ee5e" providerId="AD" clId="Web-{44FADF88-1C8E-7813-5AF2-891B4A3A56F9}" dt="2025-02-28T19:21:52.810" v="10" actId="20577"/>
          <ac:spMkLst>
            <pc:docMk/>
            <pc:sldMk cId="3515468736" sldId="262"/>
            <ac:spMk id="27" creationId="{AAC6FBA4-0635-F033-730C-754F520DFC1C}"/>
          </ac:spMkLst>
        </pc:spChg>
      </pc:sldChg>
    </pc:docChg>
  </pc:docChgLst>
  <pc:docChgLst>
    <pc:chgData name="Lauren Caballero Galvis" userId="S::sistemaintegrado@transrumbo.com::45caf64f-5d77-40f0-8ce1-b6eacf7d15f4" providerId="AD" clId="Web-{BAE6BD9F-9870-719A-AE7D-67D2414C46F7}"/>
    <pc:docChg chg="modSld">
      <pc:chgData name="Lauren Caballero Galvis" userId="S::sistemaintegrado@transrumbo.com::45caf64f-5d77-40f0-8ce1-b6eacf7d15f4" providerId="AD" clId="Web-{BAE6BD9F-9870-719A-AE7D-67D2414C46F7}" dt="2025-03-06T17:08:08.664" v="9" actId="20577"/>
      <pc:docMkLst>
        <pc:docMk/>
      </pc:docMkLst>
      <pc:sldChg chg="modSp">
        <pc:chgData name="Lauren Caballero Galvis" userId="S::sistemaintegrado@transrumbo.com::45caf64f-5d77-40f0-8ce1-b6eacf7d15f4" providerId="AD" clId="Web-{BAE6BD9F-9870-719A-AE7D-67D2414C46F7}" dt="2025-03-06T17:08:08.664" v="9" actId="20577"/>
        <pc:sldMkLst>
          <pc:docMk/>
          <pc:sldMk cId="3515468736" sldId="262"/>
        </pc:sldMkLst>
        <pc:spChg chg="mod">
          <ac:chgData name="Lauren Caballero Galvis" userId="S::sistemaintegrado@transrumbo.com::45caf64f-5d77-40f0-8ce1-b6eacf7d15f4" providerId="AD" clId="Web-{BAE6BD9F-9870-719A-AE7D-67D2414C46F7}" dt="2025-03-06T17:08:08.664" v="9" actId="20577"/>
          <ac:spMkLst>
            <pc:docMk/>
            <pc:sldMk cId="3515468736" sldId="262"/>
            <ac:spMk id="79" creationId="{02233CD6-4E4C-4219-9758-7A8A0B5AD8E3}"/>
          </ac:spMkLst>
        </pc:spChg>
      </pc:sldChg>
    </pc:docChg>
  </pc:docChgLst>
  <pc:docChgLst>
    <pc:chgData name="Gestión Humana" userId="S::gestionhumana@transrumbo.com::15892bba-0b41-49c7-b8b1-f7758275ee5e" providerId="AD" clId="Web-{75A0B806-FC80-5958-44E2-1C69072B40E0}"/>
    <pc:docChg chg="modSld">
      <pc:chgData name="Gestión Humana" userId="S::gestionhumana@transrumbo.com::15892bba-0b41-49c7-b8b1-f7758275ee5e" providerId="AD" clId="Web-{75A0B806-FC80-5958-44E2-1C69072B40E0}" dt="2025-04-09T15:56:54.764" v="10" actId="20577"/>
      <pc:docMkLst>
        <pc:docMk/>
      </pc:docMkLst>
      <pc:sldChg chg="modSp">
        <pc:chgData name="Gestión Humana" userId="S::gestionhumana@transrumbo.com::15892bba-0b41-49c7-b8b1-f7758275ee5e" providerId="AD" clId="Web-{75A0B806-FC80-5958-44E2-1C69072B40E0}" dt="2025-04-09T15:56:54.764" v="10" actId="20577"/>
        <pc:sldMkLst>
          <pc:docMk/>
          <pc:sldMk cId="3515468736" sldId="262"/>
        </pc:sldMkLst>
        <pc:spChg chg="mod">
          <ac:chgData name="Gestión Humana" userId="S::gestionhumana@transrumbo.com::15892bba-0b41-49c7-b8b1-f7758275ee5e" providerId="AD" clId="Web-{75A0B806-FC80-5958-44E2-1C69072B40E0}" dt="2025-04-09T15:56:54.764" v="10" actId="20577"/>
          <ac:spMkLst>
            <pc:docMk/>
            <pc:sldMk cId="3515468736" sldId="262"/>
            <ac:spMk id="4" creationId="{950B0E6C-1B7B-4B0C-AFFB-E8CD635514EB}"/>
          </ac:spMkLst>
        </pc:spChg>
      </pc:sldChg>
    </pc:docChg>
  </pc:docChgLst>
  <pc:docChgLst>
    <pc:chgData name="Enys López" userId="56ea7f12-82cc-4c2f-8236-2e916b78f3d9" providerId="ADAL" clId="{B5874092-5D1F-44C5-A347-F89BA4131921}"/>
    <pc:docChg chg="modSld">
      <pc:chgData name="Enys López" userId="56ea7f12-82cc-4c2f-8236-2e916b78f3d9" providerId="ADAL" clId="{B5874092-5D1F-44C5-A347-F89BA4131921}" dt="2025-04-23T15:01:17.280" v="100" actId="14100"/>
      <pc:docMkLst>
        <pc:docMk/>
      </pc:docMkLst>
      <pc:sldChg chg="addSp modSp mod">
        <pc:chgData name="Enys López" userId="56ea7f12-82cc-4c2f-8236-2e916b78f3d9" providerId="ADAL" clId="{B5874092-5D1F-44C5-A347-F89BA4131921}" dt="2025-04-23T15:01:17.280" v="100" actId="14100"/>
        <pc:sldMkLst>
          <pc:docMk/>
          <pc:sldMk cId="3515468736" sldId="262"/>
        </pc:sldMkLst>
        <pc:spChg chg="add mod">
          <ac:chgData name="Enys López" userId="56ea7f12-82cc-4c2f-8236-2e916b78f3d9" providerId="ADAL" clId="{B5874092-5D1F-44C5-A347-F89BA4131921}" dt="2025-04-23T14:57:35.594" v="68" actId="404"/>
          <ac:spMkLst>
            <pc:docMk/>
            <pc:sldMk cId="3515468736" sldId="262"/>
            <ac:spMk id="2" creationId="{150E0C4F-3C6C-4825-AA60-D880756F3D62}"/>
          </ac:spMkLst>
        </pc:spChg>
        <pc:spChg chg="add mod">
          <ac:chgData name="Enys López" userId="56ea7f12-82cc-4c2f-8236-2e916b78f3d9" providerId="ADAL" clId="{B5874092-5D1F-44C5-A347-F89BA4131921}" dt="2025-04-23T15:01:17.280" v="100" actId="14100"/>
          <ac:spMkLst>
            <pc:docMk/>
            <pc:sldMk cId="3515468736" sldId="262"/>
            <ac:spMk id="15" creationId="{65C49B7C-3C51-4791-AC3F-B92979FEC581}"/>
          </ac:spMkLst>
        </pc:spChg>
        <pc:picChg chg="add mod">
          <ac:chgData name="Enys López" userId="56ea7f12-82cc-4c2f-8236-2e916b78f3d9" providerId="ADAL" clId="{B5874092-5D1F-44C5-A347-F89BA4131921}" dt="2025-04-23T15:00:41.482" v="95" actId="1076"/>
          <ac:picMkLst>
            <pc:docMk/>
            <pc:sldMk cId="3515468736" sldId="262"/>
            <ac:picMk id="13" creationId="{570620A4-7ADE-448F-A929-222857B373E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58C68B-7974-4DC3-88D4-DBACDBC4E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50C6D9-E3F1-4E23-A26A-A6A447BA1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810C9B-F65C-445B-9685-F00A7153A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F76AA0-A352-4C88-B927-955DB362E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26A1F8-C39E-4083-A705-03BEA0538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7241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6DCDE-5500-474D-A7A6-713C35DB5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86DEE4-73F0-4B2F-BA47-27E09976A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77EC15-6CE0-4F61-BEDA-C9B8616CD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06EE16-0FBF-48CB-8A21-E396BCB12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2B55C7-8EDD-44C2-AFBC-F74570F73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2591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7ED6E7-4875-4B24-9E27-8C38D59E64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387608-64CE-463A-A48B-8C8D65187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B0BB25-A87B-4C57-AC52-8297CCF0F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C58CD9-C66D-4434-A584-D70AD39F4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6C033F-05E3-492B-9166-AE5BA41A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490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199CF1-889D-4D73-8B7F-59EDECD38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B09076-B1D6-4244-8151-E3998845D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848FC1-B22F-4779-B7EF-E5AA929FE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05BC87-B87E-4DE5-9A6F-E8515B18E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95FB9C-D166-4F4D-9185-1BAE7F349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466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771714-0997-401B-A379-4911A4AF0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D0B97E-098F-4D7D-B6F6-AC9916D5C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FE5B89-6D7F-4D37-BE2F-515DE87F2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059644-431B-4899-A1A6-81203B272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C6F7D8-7344-4183-9A5F-3F999E215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444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D19A2-93C0-4B98-A06E-751EEBF82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7F6ECF-13DC-48AB-89BB-1B5F15654D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E31BD7E-F744-4415-A8A9-8E368188A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19AD5F-7BFD-477D-9562-BDFCD322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1330D3-0BBB-42C3-B69A-E5E691567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17E6CE8-9C4B-4B08-B25D-621CEA731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7811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F6A67B-28DF-458E-B4FA-B68AC5B64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5087C0-38C6-43DC-9FA0-3E9656389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56C35D-0C6F-42F8-81DD-C1A16AC15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6CD0410-C1D6-480F-BC4B-1690F42D3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82C613-105A-4959-8246-76BB4ACCCD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3A211D1-46F3-4E2E-BF1B-E06E60267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1A12B8-5457-46BA-868B-8D54DC12B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55DFDD-D1DC-43FA-8C4D-F51DEB4AF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312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FD3A7A-9404-4905-9E50-3C3CBFBB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E620C0-AE7E-4479-B8F1-9DBD67EC2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0A7CE8-8C46-4CDF-B056-10349E20B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5B08C01-8094-476C-B35D-11B691B66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772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E7599CA-32DE-40FF-9DA3-EEC764F6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CF174A5-B99C-4478-A44E-A5195D49D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1BDEFD-5A5F-4BF8-935F-7135BD29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11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305B1B-14B9-4385-82B1-999AFBED5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E66022-2CD3-4E30-8D22-6C7D5B8DA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B46820-CAC1-4513-99BE-0057A3C0E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E3E7DA-D59F-4833-BB84-2404F38F7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A2DBEF-7060-4C3F-B3F1-8507C483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C2EF0F-90F0-4C33-96E7-0A175AB7E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088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200C41-76A7-4A47-B7B4-CD49DBB24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89C0381-E81B-4591-8CBD-5535BC20D4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0634F4-9211-4566-8706-A56B508BB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47EA78-D304-42F3-A514-444438630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FA5DFF-EFAC-4407-B343-11E20EB55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8A1EA2-0DCA-4030-9205-ABF4ED320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631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6295761-3925-4909-BC72-46767F293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47AC51-6D88-42F5-810B-DFB75D1D3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63F472-767D-476B-BB0E-1244A313B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D2398-F735-4A70-BD24-6FC93EEBE85C}" type="datetimeFigureOut">
              <a:rPr lang="es-CO" smtClean="0"/>
              <a:t>23/04/2025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A19FDE-0209-4DFC-9336-B8C68B850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6A2E9A-C355-4B66-ACBF-D271334020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C1B54-C008-4EA1-852C-252FFE6FF72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143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3" name="Conector: angular 142">
            <a:extLst>
              <a:ext uri="{FF2B5EF4-FFF2-40B4-BE49-F238E27FC236}">
                <a16:creationId xmlns:a16="http://schemas.microsoft.com/office/drawing/2014/main" id="{D9C57F5B-44FA-4519-9A88-A973C035F42E}"/>
              </a:ext>
            </a:extLst>
          </p:cNvPr>
          <p:cNvCxnSpPr>
            <a:cxnSpLocks/>
            <a:stCxn id="16" idx="1"/>
            <a:endCxn id="141" idx="1"/>
          </p:cNvCxnSpPr>
          <p:nvPr/>
        </p:nvCxnSpPr>
        <p:spPr>
          <a:xfrm rot="10800000" flipV="1">
            <a:off x="1606071" y="2953927"/>
            <a:ext cx="388220" cy="3220766"/>
          </a:xfrm>
          <a:prstGeom prst="bentConnector3">
            <a:avLst>
              <a:gd name="adj1" fmla="val 1588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ector: angular 144">
            <a:extLst>
              <a:ext uri="{FF2B5EF4-FFF2-40B4-BE49-F238E27FC236}">
                <a16:creationId xmlns:a16="http://schemas.microsoft.com/office/drawing/2014/main" id="{62A30881-DBFE-4A83-B613-46E25FDC7E21}"/>
              </a:ext>
            </a:extLst>
          </p:cNvPr>
          <p:cNvCxnSpPr>
            <a:cxnSpLocks/>
            <a:stCxn id="77" idx="1"/>
            <a:endCxn id="141" idx="1"/>
          </p:cNvCxnSpPr>
          <p:nvPr/>
        </p:nvCxnSpPr>
        <p:spPr>
          <a:xfrm rot="10800000" flipV="1">
            <a:off x="1606072" y="3407463"/>
            <a:ext cx="399535" cy="2767229"/>
          </a:xfrm>
          <a:prstGeom prst="bentConnector3">
            <a:avLst>
              <a:gd name="adj1" fmla="val 1572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ector: angular 146">
            <a:extLst>
              <a:ext uri="{FF2B5EF4-FFF2-40B4-BE49-F238E27FC236}">
                <a16:creationId xmlns:a16="http://schemas.microsoft.com/office/drawing/2014/main" id="{C1DD0EB7-DD1E-4667-A7B1-FB35B7526D30}"/>
              </a:ext>
            </a:extLst>
          </p:cNvPr>
          <p:cNvCxnSpPr>
            <a:cxnSpLocks/>
            <a:stCxn id="78" idx="1"/>
            <a:endCxn id="141" idx="1"/>
          </p:cNvCxnSpPr>
          <p:nvPr/>
        </p:nvCxnSpPr>
        <p:spPr>
          <a:xfrm rot="10800000" flipV="1">
            <a:off x="1606072" y="3870125"/>
            <a:ext cx="399535" cy="2304568"/>
          </a:xfrm>
          <a:prstGeom prst="bentConnector3">
            <a:avLst>
              <a:gd name="adj1" fmla="val 1572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ector: angular 148">
            <a:extLst>
              <a:ext uri="{FF2B5EF4-FFF2-40B4-BE49-F238E27FC236}">
                <a16:creationId xmlns:a16="http://schemas.microsoft.com/office/drawing/2014/main" id="{9FE329C8-116C-494D-A0C5-6724495C0C98}"/>
              </a:ext>
            </a:extLst>
          </p:cNvPr>
          <p:cNvCxnSpPr>
            <a:cxnSpLocks/>
            <a:stCxn id="79" idx="1"/>
            <a:endCxn id="141" idx="1"/>
          </p:cNvCxnSpPr>
          <p:nvPr/>
        </p:nvCxnSpPr>
        <p:spPr>
          <a:xfrm rot="10800000" flipV="1">
            <a:off x="1606071" y="4419307"/>
            <a:ext cx="399534" cy="1755385"/>
          </a:xfrm>
          <a:prstGeom prst="bentConnector3">
            <a:avLst>
              <a:gd name="adj1" fmla="val 1572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ector: angular 150">
            <a:extLst>
              <a:ext uri="{FF2B5EF4-FFF2-40B4-BE49-F238E27FC236}">
                <a16:creationId xmlns:a16="http://schemas.microsoft.com/office/drawing/2014/main" id="{6259712B-9558-4FAB-8488-4C5DCD765E3F}"/>
              </a:ext>
            </a:extLst>
          </p:cNvPr>
          <p:cNvCxnSpPr>
            <a:cxnSpLocks/>
            <a:stCxn id="88" idx="1"/>
            <a:endCxn id="141" idx="1"/>
          </p:cNvCxnSpPr>
          <p:nvPr/>
        </p:nvCxnSpPr>
        <p:spPr>
          <a:xfrm rot="10800000" flipV="1">
            <a:off x="1606071" y="5053807"/>
            <a:ext cx="371750" cy="1120886"/>
          </a:xfrm>
          <a:prstGeom prst="bentConnector3">
            <a:avLst>
              <a:gd name="adj1" fmla="val 1614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ector: angular 152">
            <a:extLst>
              <a:ext uri="{FF2B5EF4-FFF2-40B4-BE49-F238E27FC236}">
                <a16:creationId xmlns:a16="http://schemas.microsoft.com/office/drawing/2014/main" id="{569C988A-955B-4173-A2FC-8BDE456F6F98}"/>
              </a:ext>
            </a:extLst>
          </p:cNvPr>
          <p:cNvCxnSpPr>
            <a:cxnSpLocks/>
            <a:stCxn id="76" idx="1"/>
            <a:endCxn id="141" idx="1"/>
          </p:cNvCxnSpPr>
          <p:nvPr/>
        </p:nvCxnSpPr>
        <p:spPr>
          <a:xfrm rot="10800000" flipV="1">
            <a:off x="1606072" y="5616391"/>
            <a:ext cx="360435" cy="558301"/>
          </a:xfrm>
          <a:prstGeom prst="bentConnector3">
            <a:avLst>
              <a:gd name="adj1" fmla="val 16342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5D11FEE2-6091-41A9-843C-F15F07FDF255}"/>
              </a:ext>
            </a:extLst>
          </p:cNvPr>
          <p:cNvCxnSpPr>
            <a:cxnSpLocks/>
          </p:cNvCxnSpPr>
          <p:nvPr/>
        </p:nvCxnSpPr>
        <p:spPr>
          <a:xfrm>
            <a:off x="4406417" y="1825258"/>
            <a:ext cx="15348" cy="28383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angular 45">
            <a:extLst>
              <a:ext uri="{FF2B5EF4-FFF2-40B4-BE49-F238E27FC236}">
                <a16:creationId xmlns:a16="http://schemas.microsoft.com/office/drawing/2014/main" id="{B7FA8D4B-9C5A-4636-B319-8AEEDA9C0BE3}"/>
              </a:ext>
            </a:extLst>
          </p:cNvPr>
          <p:cNvCxnSpPr>
            <a:cxnSpLocks/>
            <a:endCxn id="66" idx="0"/>
          </p:cNvCxnSpPr>
          <p:nvPr/>
        </p:nvCxnSpPr>
        <p:spPr>
          <a:xfrm rot="5400000">
            <a:off x="9840619" y="2474752"/>
            <a:ext cx="1218401" cy="487424"/>
          </a:xfrm>
          <a:prstGeom prst="bentConnector3">
            <a:avLst>
              <a:gd name="adj1" fmla="val 206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: angular 36">
            <a:extLst>
              <a:ext uri="{FF2B5EF4-FFF2-40B4-BE49-F238E27FC236}">
                <a16:creationId xmlns:a16="http://schemas.microsoft.com/office/drawing/2014/main" id="{598D035C-C95E-4A3A-804F-1AC2B015D57D}"/>
              </a:ext>
            </a:extLst>
          </p:cNvPr>
          <p:cNvCxnSpPr>
            <a:cxnSpLocks/>
            <a:endCxn id="101" idx="0"/>
          </p:cNvCxnSpPr>
          <p:nvPr/>
        </p:nvCxnSpPr>
        <p:spPr>
          <a:xfrm rot="5400000">
            <a:off x="6795971" y="2723021"/>
            <a:ext cx="1663076" cy="597352"/>
          </a:xfrm>
          <a:prstGeom prst="bentConnector3">
            <a:avLst>
              <a:gd name="adj1" fmla="val 2430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>
            <a:extLst>
              <a:ext uri="{FF2B5EF4-FFF2-40B4-BE49-F238E27FC236}">
                <a16:creationId xmlns:a16="http://schemas.microsoft.com/office/drawing/2014/main" id="{BB57D241-7BAB-4C2F-96A5-06B05653680F}"/>
              </a:ext>
            </a:extLst>
          </p:cNvPr>
          <p:cNvSpPr/>
          <p:nvPr/>
        </p:nvSpPr>
        <p:spPr>
          <a:xfrm>
            <a:off x="4536438" y="0"/>
            <a:ext cx="2425148" cy="52455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CO" dirty="0">
                <a:solidFill>
                  <a:schemeClr val="bg1"/>
                </a:solidFill>
              </a:rPr>
              <a:t>GERENTE GENERAL</a:t>
            </a:r>
          </a:p>
          <a:p>
            <a:pPr algn="ctr"/>
            <a:r>
              <a:rPr lang="es-CO" dirty="0">
                <a:solidFill>
                  <a:schemeClr val="bg1"/>
                </a:solidFill>
                <a:ea typeface="Calibri"/>
                <a:cs typeface="Calibri"/>
              </a:rPr>
              <a:t>LUCY ESTELLA BRAND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50B0E6C-1B7B-4B0C-AFFB-E8CD635514EB}"/>
              </a:ext>
            </a:extLst>
          </p:cNvPr>
          <p:cNvSpPr/>
          <p:nvPr/>
        </p:nvSpPr>
        <p:spPr>
          <a:xfrm>
            <a:off x="89454" y="1587260"/>
            <a:ext cx="1747568" cy="8422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CO" sz="1600" dirty="0">
                <a:solidFill>
                  <a:schemeClr val="bg1"/>
                </a:solidFill>
              </a:rPr>
              <a:t>DIRECTOR COMERCIAL</a:t>
            </a:r>
          </a:p>
          <a:p>
            <a:pPr algn="ctr"/>
            <a:r>
              <a:rPr lang="es-CO" sz="1600" dirty="0">
                <a:solidFill>
                  <a:schemeClr val="bg1"/>
                </a:solidFill>
              </a:rPr>
              <a:t>EDUIN VANEGAS</a:t>
            </a:r>
            <a:endParaRPr lang="es-CO" sz="1600" dirty="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082F156-85F8-4B4B-9227-17D4BF334B16}"/>
              </a:ext>
            </a:extLst>
          </p:cNvPr>
          <p:cNvSpPr/>
          <p:nvPr/>
        </p:nvSpPr>
        <p:spPr>
          <a:xfrm>
            <a:off x="9669800" y="1535395"/>
            <a:ext cx="2047461" cy="8422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>
                <a:solidFill>
                  <a:schemeClr val="bg1"/>
                </a:solidFill>
              </a:rPr>
              <a:t>DIRECTOR GESTIÓN HUMANA</a:t>
            </a:r>
          </a:p>
          <a:p>
            <a:pPr algn="ctr"/>
            <a:r>
              <a:rPr lang="es-CO" sz="1600" dirty="0">
                <a:solidFill>
                  <a:schemeClr val="bg1"/>
                </a:solidFill>
              </a:rPr>
              <a:t>Diana Correa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E8C3843-1ECB-43A1-956B-756A67E0E544}"/>
              </a:ext>
            </a:extLst>
          </p:cNvPr>
          <p:cNvSpPr/>
          <p:nvPr/>
        </p:nvSpPr>
        <p:spPr>
          <a:xfrm>
            <a:off x="6976998" y="1556656"/>
            <a:ext cx="1898373" cy="8422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>
                <a:solidFill>
                  <a:schemeClr val="bg1"/>
                </a:solidFill>
              </a:rPr>
              <a:t>DIR. ADMÓN.. Y  </a:t>
            </a:r>
            <a:r>
              <a:rPr lang="es-CO" sz="1600" dirty="0" err="1">
                <a:solidFill>
                  <a:schemeClr val="bg1"/>
                </a:solidFill>
              </a:rPr>
              <a:t>FCIERO</a:t>
            </a:r>
            <a:endParaRPr lang="es-CO" sz="1600" dirty="0">
              <a:solidFill>
                <a:schemeClr val="bg1"/>
              </a:solidFill>
            </a:endParaRPr>
          </a:p>
          <a:p>
            <a:pPr algn="ctr"/>
            <a:r>
              <a:rPr lang="es-CO" sz="1600" dirty="0">
                <a:solidFill>
                  <a:schemeClr val="bg1"/>
                </a:solidFill>
              </a:rPr>
              <a:t>Lucy Brand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997569E-2DE5-42B2-92CE-B165A5850795}"/>
              </a:ext>
            </a:extLst>
          </p:cNvPr>
          <p:cNvSpPr/>
          <p:nvPr/>
        </p:nvSpPr>
        <p:spPr>
          <a:xfrm>
            <a:off x="3309259" y="1544073"/>
            <a:ext cx="2177064" cy="8422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>
                <a:solidFill>
                  <a:schemeClr val="bg1"/>
                </a:solidFill>
              </a:rPr>
              <a:t>DIR.  LOGÍSTICO Y OPERATIVO</a:t>
            </a:r>
          </a:p>
          <a:p>
            <a:pPr algn="ctr"/>
            <a:r>
              <a:rPr lang="es-CO" sz="1600" dirty="0" err="1">
                <a:solidFill>
                  <a:schemeClr val="bg1"/>
                </a:solidFill>
              </a:rPr>
              <a:t>Eduin</a:t>
            </a:r>
            <a:r>
              <a:rPr lang="es-CO" sz="1600" dirty="0">
                <a:solidFill>
                  <a:schemeClr val="bg1"/>
                </a:solidFill>
              </a:rPr>
              <a:t> Vanegas </a:t>
            </a:r>
            <a:r>
              <a:rPr lang="es-CO" sz="1600" dirty="0" err="1">
                <a:solidFill>
                  <a:schemeClr val="bg1"/>
                </a:solidFill>
              </a:rPr>
              <a:t>vanegas</a:t>
            </a:r>
            <a:endParaRPr lang="es-CO" sz="1600" dirty="0">
              <a:solidFill>
                <a:schemeClr val="bg1"/>
              </a:solidFill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CDF8A12-C380-4286-8201-F25505F54C4F}"/>
              </a:ext>
            </a:extLst>
          </p:cNvPr>
          <p:cNvSpPr/>
          <p:nvPr/>
        </p:nvSpPr>
        <p:spPr>
          <a:xfrm>
            <a:off x="6694431" y="678815"/>
            <a:ext cx="1898373" cy="461637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>
                <a:solidFill>
                  <a:schemeClr val="tx1"/>
                </a:solidFill>
              </a:rPr>
              <a:t>REVISORÍA FISCAL</a:t>
            </a:r>
          </a:p>
          <a:p>
            <a:pPr algn="ctr"/>
            <a:r>
              <a:rPr lang="es-CO" sz="1600" dirty="0">
                <a:solidFill>
                  <a:schemeClr val="tx1"/>
                </a:solidFill>
              </a:rPr>
              <a:t>Gerencia y Control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7931570-A946-4E68-8229-CE7BE2B421AF}"/>
              </a:ext>
            </a:extLst>
          </p:cNvPr>
          <p:cNvSpPr/>
          <p:nvPr/>
        </p:nvSpPr>
        <p:spPr>
          <a:xfrm>
            <a:off x="2803470" y="678816"/>
            <a:ext cx="1898373" cy="44567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>
                <a:solidFill>
                  <a:schemeClr val="tx1"/>
                </a:solidFill>
              </a:rPr>
              <a:t>ASESOR JURÍDICO</a:t>
            </a:r>
          </a:p>
          <a:p>
            <a:pPr algn="ctr"/>
            <a:r>
              <a:rPr lang="es-CO" sz="1600" dirty="0">
                <a:solidFill>
                  <a:schemeClr val="tx1"/>
                </a:solidFill>
              </a:rPr>
              <a:t>Integración Jurídica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6F1EF19-4FB1-498E-8689-DB62F9276292}"/>
              </a:ext>
            </a:extLst>
          </p:cNvPr>
          <p:cNvSpPr/>
          <p:nvPr/>
        </p:nvSpPr>
        <p:spPr>
          <a:xfrm>
            <a:off x="10921287" y="4399545"/>
            <a:ext cx="1104798" cy="454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AUX. NOMINA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Catalina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4040D45-0BA7-4E6E-AA08-5F2EA2556078}"/>
              </a:ext>
            </a:extLst>
          </p:cNvPr>
          <p:cNvSpPr/>
          <p:nvPr/>
        </p:nvSpPr>
        <p:spPr>
          <a:xfrm>
            <a:off x="9653708" y="2690979"/>
            <a:ext cx="1104798" cy="4970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COORD. SGI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Isabel Franco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7C7A4B2-0B02-4479-B749-01A5005C1491}"/>
              </a:ext>
            </a:extLst>
          </p:cNvPr>
          <p:cNvSpPr/>
          <p:nvPr/>
        </p:nvSpPr>
        <p:spPr>
          <a:xfrm>
            <a:off x="6602330" y="2672960"/>
            <a:ext cx="1453006" cy="454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COORD. CONTABLE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Liliana Devia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D0905C3-BD52-4D89-84CD-C94730963720}"/>
              </a:ext>
            </a:extLst>
          </p:cNvPr>
          <p:cNvSpPr/>
          <p:nvPr/>
        </p:nvSpPr>
        <p:spPr>
          <a:xfrm>
            <a:off x="1994291" y="2780021"/>
            <a:ext cx="1639380" cy="3478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COORD. PROYECTOS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Magda- </a:t>
            </a:r>
            <a:r>
              <a:rPr lang="es-CO" sz="1050" dirty="0" err="1">
                <a:solidFill>
                  <a:schemeClr val="tx1"/>
                </a:solidFill>
              </a:rPr>
              <a:t>Metrosalud</a:t>
            </a:r>
            <a:endParaRPr lang="es-CO" sz="1050" dirty="0">
              <a:solidFill>
                <a:schemeClr val="tx1"/>
              </a:solidFill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758C179C-3601-481E-9099-D678E01980B8}"/>
              </a:ext>
            </a:extLst>
          </p:cNvPr>
          <p:cNvSpPr/>
          <p:nvPr/>
        </p:nvSpPr>
        <p:spPr>
          <a:xfrm>
            <a:off x="3754634" y="4602266"/>
            <a:ext cx="1487726" cy="4970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AUX. PARQUEADERO</a:t>
            </a:r>
          </a:p>
          <a:p>
            <a:pPr algn="ctr"/>
            <a:r>
              <a:rPr lang="es-CO" sz="1050" dirty="0" err="1">
                <a:solidFill>
                  <a:schemeClr val="tx1"/>
                </a:solidFill>
              </a:rPr>
              <a:t>Ocaris</a:t>
            </a:r>
            <a:r>
              <a:rPr lang="es-CO" sz="1050" dirty="0">
                <a:solidFill>
                  <a:schemeClr val="tx1"/>
                </a:solidFill>
              </a:rPr>
              <a:t> Mesa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33AD5AC5-434D-45EB-96C6-44849F6027EA}"/>
              </a:ext>
            </a:extLst>
          </p:cNvPr>
          <p:cNvCxnSpPr>
            <a:cxnSpLocks/>
          </p:cNvCxnSpPr>
          <p:nvPr/>
        </p:nvCxnSpPr>
        <p:spPr>
          <a:xfrm flipH="1">
            <a:off x="5735998" y="369333"/>
            <a:ext cx="26028" cy="920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0A293F2B-D929-400A-9EBF-C5021175257D}"/>
              </a:ext>
            </a:extLst>
          </p:cNvPr>
          <p:cNvCxnSpPr>
            <a:cxnSpLocks/>
          </p:cNvCxnSpPr>
          <p:nvPr/>
        </p:nvCxnSpPr>
        <p:spPr>
          <a:xfrm>
            <a:off x="4701843" y="817964"/>
            <a:ext cx="19925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16AFF1D-1CD7-4638-8E7E-4886B8587B7F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4397791" y="1290214"/>
            <a:ext cx="0" cy="2538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7782EC34-7864-4E45-AC4C-D599DFB86AF6}"/>
              </a:ext>
            </a:extLst>
          </p:cNvPr>
          <p:cNvCxnSpPr>
            <a:cxnSpLocks/>
          </p:cNvCxnSpPr>
          <p:nvPr/>
        </p:nvCxnSpPr>
        <p:spPr>
          <a:xfrm flipV="1">
            <a:off x="7926185" y="1291368"/>
            <a:ext cx="0" cy="265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ángulo 47">
            <a:extLst>
              <a:ext uri="{FF2B5EF4-FFF2-40B4-BE49-F238E27FC236}">
                <a16:creationId xmlns:a16="http://schemas.microsoft.com/office/drawing/2014/main" id="{4066D90B-5FF8-4372-ADD6-BF79098314DE}"/>
              </a:ext>
            </a:extLst>
          </p:cNvPr>
          <p:cNvSpPr/>
          <p:nvPr/>
        </p:nvSpPr>
        <p:spPr>
          <a:xfrm>
            <a:off x="8327462" y="4399545"/>
            <a:ext cx="1214103" cy="4651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AUX. ADMÓN.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Sandra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44D70418-85D5-4F2A-B7D8-66FAA9D87A8F}"/>
              </a:ext>
            </a:extLst>
          </p:cNvPr>
          <p:cNvSpPr/>
          <p:nvPr/>
        </p:nvSpPr>
        <p:spPr>
          <a:xfrm>
            <a:off x="6779430" y="3235493"/>
            <a:ext cx="1179356" cy="4970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ANALISTA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CONTABLE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Carolina Sal.</a:t>
            </a:r>
          </a:p>
        </p:txBody>
      </p:sp>
      <p:cxnSp>
        <p:nvCxnSpPr>
          <p:cNvPr id="29" name="Conector: angular 28">
            <a:extLst>
              <a:ext uri="{FF2B5EF4-FFF2-40B4-BE49-F238E27FC236}">
                <a16:creationId xmlns:a16="http://schemas.microsoft.com/office/drawing/2014/main" id="{5DF2C9A0-F82C-4C8A-9C8A-16EE7F0AFD08}"/>
              </a:ext>
            </a:extLst>
          </p:cNvPr>
          <p:cNvCxnSpPr>
            <a:cxnSpLocks/>
            <a:stCxn id="8" idx="2"/>
          </p:cNvCxnSpPr>
          <p:nvPr/>
        </p:nvCxnSpPr>
        <p:spPr>
          <a:xfrm rot="5400000">
            <a:off x="3416719" y="1807533"/>
            <a:ext cx="402310" cy="155983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8D37AF4C-4D0A-494E-9746-96FA1121A4CE}"/>
              </a:ext>
            </a:extLst>
          </p:cNvPr>
          <p:cNvCxnSpPr>
            <a:cxnSpLocks/>
            <a:stCxn id="7" idx="2"/>
            <a:endCxn id="48" idx="0"/>
          </p:cNvCxnSpPr>
          <p:nvPr/>
        </p:nvCxnSpPr>
        <p:spPr>
          <a:xfrm rot="16200000" flipH="1">
            <a:off x="7430016" y="2895046"/>
            <a:ext cx="2000667" cy="1008329"/>
          </a:xfrm>
          <a:prstGeom prst="bentConnector3">
            <a:avLst>
              <a:gd name="adj1" fmla="val 976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: angular 57">
            <a:extLst>
              <a:ext uri="{FF2B5EF4-FFF2-40B4-BE49-F238E27FC236}">
                <a16:creationId xmlns:a16="http://schemas.microsoft.com/office/drawing/2014/main" id="{F855E4FC-6853-4C42-8027-B78E7454D77C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225848" y="2996984"/>
            <a:ext cx="2005070" cy="80004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ángulo 65">
            <a:extLst>
              <a:ext uri="{FF2B5EF4-FFF2-40B4-BE49-F238E27FC236}">
                <a16:creationId xmlns:a16="http://schemas.microsoft.com/office/drawing/2014/main" id="{38DB41DA-8594-4724-AEB4-EF266601C91D}"/>
              </a:ext>
            </a:extLst>
          </p:cNvPr>
          <p:cNvSpPr/>
          <p:nvPr/>
        </p:nvSpPr>
        <p:spPr>
          <a:xfrm>
            <a:off x="9656704" y="3327665"/>
            <a:ext cx="1098806" cy="454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ANALISTA SGI 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Lauren</a:t>
            </a:r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00AAA2BA-7B9F-4007-885E-A6A1238B6511}"/>
              </a:ext>
            </a:extLst>
          </p:cNvPr>
          <p:cNvSpPr/>
          <p:nvPr/>
        </p:nvSpPr>
        <p:spPr>
          <a:xfrm>
            <a:off x="1966506" y="5442486"/>
            <a:ext cx="1639380" cy="3478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COORD. PROYECTOS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Gabriel – Metro y UT</a:t>
            </a:r>
          </a:p>
        </p:txBody>
      </p:sp>
      <p:sp>
        <p:nvSpPr>
          <p:cNvPr id="77" name="Rectángulo 76">
            <a:extLst>
              <a:ext uri="{FF2B5EF4-FFF2-40B4-BE49-F238E27FC236}">
                <a16:creationId xmlns:a16="http://schemas.microsoft.com/office/drawing/2014/main" id="{A85DECC4-78C2-412C-9C33-0C9C03736DD9}"/>
              </a:ext>
            </a:extLst>
          </p:cNvPr>
          <p:cNvSpPr/>
          <p:nvPr/>
        </p:nvSpPr>
        <p:spPr>
          <a:xfrm>
            <a:off x="2005606" y="3227682"/>
            <a:ext cx="1639380" cy="359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COORD. PROYECTOS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- </a:t>
            </a:r>
            <a:r>
              <a:rPr lang="es-CO" sz="1050" dirty="0" err="1">
                <a:solidFill>
                  <a:schemeClr val="tx1"/>
                </a:solidFill>
              </a:rPr>
              <a:t>Collective</a:t>
            </a:r>
            <a:endParaRPr lang="es-CO" sz="1050" dirty="0">
              <a:solidFill>
                <a:schemeClr val="tx1"/>
              </a:solidFill>
            </a:endParaRPr>
          </a:p>
        </p:txBody>
      </p:sp>
      <p:sp>
        <p:nvSpPr>
          <p:cNvPr id="78" name="Rectángulo 77">
            <a:extLst>
              <a:ext uri="{FF2B5EF4-FFF2-40B4-BE49-F238E27FC236}">
                <a16:creationId xmlns:a16="http://schemas.microsoft.com/office/drawing/2014/main" id="{FA7995D3-AFA5-4177-962D-573B52D8ECA3}"/>
              </a:ext>
            </a:extLst>
          </p:cNvPr>
          <p:cNvSpPr/>
          <p:nvPr/>
        </p:nvSpPr>
        <p:spPr>
          <a:xfrm>
            <a:off x="2005606" y="3696219"/>
            <a:ext cx="1639380" cy="3478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COORD. PROYECTOS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Lilibeth- Bagre</a:t>
            </a:r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02233CD6-4E4C-4219-9758-7A8A0B5AD8E3}"/>
              </a:ext>
            </a:extLst>
          </p:cNvPr>
          <p:cNvSpPr/>
          <p:nvPr/>
        </p:nvSpPr>
        <p:spPr>
          <a:xfrm>
            <a:off x="2005605" y="4152171"/>
            <a:ext cx="1639380" cy="5342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COORD. PROYECTOS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JORGE Y MAGDA –Corantioquia - Municipio</a:t>
            </a:r>
            <a:endParaRPr lang="es-CO" sz="105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88" name="Rectángulo 87">
            <a:extLst>
              <a:ext uri="{FF2B5EF4-FFF2-40B4-BE49-F238E27FC236}">
                <a16:creationId xmlns:a16="http://schemas.microsoft.com/office/drawing/2014/main" id="{215C5CD0-3319-4CD2-9E75-4D9D765B1FDD}"/>
              </a:ext>
            </a:extLst>
          </p:cNvPr>
          <p:cNvSpPr/>
          <p:nvPr/>
        </p:nvSpPr>
        <p:spPr>
          <a:xfrm>
            <a:off x="1977821" y="4786670"/>
            <a:ext cx="1639380" cy="5342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COORD. PROYECTOS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Harrison –Movilidad</a:t>
            </a:r>
          </a:p>
        </p:txBody>
      </p:sp>
      <p:sp>
        <p:nvSpPr>
          <p:cNvPr id="90" name="Rectángulo 89">
            <a:extLst>
              <a:ext uri="{FF2B5EF4-FFF2-40B4-BE49-F238E27FC236}">
                <a16:creationId xmlns:a16="http://schemas.microsoft.com/office/drawing/2014/main" id="{886849DF-B212-4197-99B5-754F09D23C77}"/>
              </a:ext>
            </a:extLst>
          </p:cNvPr>
          <p:cNvSpPr/>
          <p:nvPr/>
        </p:nvSpPr>
        <p:spPr>
          <a:xfrm>
            <a:off x="3897816" y="5267645"/>
            <a:ext cx="2930366" cy="361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Auxiliar Admón.</a:t>
            </a:r>
          </a:p>
          <a:p>
            <a:pPr algn="ctr"/>
            <a:r>
              <a:rPr lang="es-CO" sz="1050" dirty="0" err="1">
                <a:solidFill>
                  <a:schemeClr val="tx1"/>
                </a:solidFill>
              </a:rPr>
              <a:t>Ketherin</a:t>
            </a:r>
            <a:r>
              <a:rPr lang="es-CO" sz="1050" dirty="0">
                <a:solidFill>
                  <a:schemeClr val="tx1"/>
                </a:solidFill>
              </a:rPr>
              <a:t>– Metro </a:t>
            </a:r>
          </a:p>
        </p:txBody>
      </p:sp>
      <p:sp>
        <p:nvSpPr>
          <p:cNvPr id="91" name="Rectángulo 90">
            <a:extLst>
              <a:ext uri="{FF2B5EF4-FFF2-40B4-BE49-F238E27FC236}">
                <a16:creationId xmlns:a16="http://schemas.microsoft.com/office/drawing/2014/main" id="{1A907168-4BE3-40D7-95E8-C1ADCB5F3182}"/>
              </a:ext>
            </a:extLst>
          </p:cNvPr>
          <p:cNvSpPr/>
          <p:nvPr/>
        </p:nvSpPr>
        <p:spPr>
          <a:xfrm>
            <a:off x="3897815" y="5742665"/>
            <a:ext cx="2930367" cy="3478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Programadores Metro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Sebastián,, Didier, </a:t>
            </a:r>
            <a:r>
              <a:rPr lang="es-CO" sz="1050" dirty="0" err="1">
                <a:solidFill>
                  <a:schemeClr val="tx1"/>
                </a:solidFill>
              </a:rPr>
              <a:t>Derly,Alexander,Miguel</a:t>
            </a:r>
            <a:endParaRPr lang="es-CO" sz="1050" dirty="0">
              <a:solidFill>
                <a:schemeClr val="tx1"/>
              </a:solidFill>
            </a:endParaRPr>
          </a:p>
        </p:txBody>
      </p:sp>
      <p:cxnSp>
        <p:nvCxnSpPr>
          <p:cNvPr id="93" name="Conector: angular 92">
            <a:extLst>
              <a:ext uri="{FF2B5EF4-FFF2-40B4-BE49-F238E27FC236}">
                <a16:creationId xmlns:a16="http://schemas.microsoft.com/office/drawing/2014/main" id="{45943FEF-AD55-4656-99FF-64C3D8A9205F}"/>
              </a:ext>
            </a:extLst>
          </p:cNvPr>
          <p:cNvCxnSpPr>
            <a:cxnSpLocks/>
            <a:stCxn id="76" idx="3"/>
            <a:endCxn id="90" idx="1"/>
          </p:cNvCxnSpPr>
          <p:nvPr/>
        </p:nvCxnSpPr>
        <p:spPr>
          <a:xfrm flipV="1">
            <a:off x="3605886" y="5448290"/>
            <a:ext cx="291930" cy="1681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: angular 94">
            <a:extLst>
              <a:ext uri="{FF2B5EF4-FFF2-40B4-BE49-F238E27FC236}">
                <a16:creationId xmlns:a16="http://schemas.microsoft.com/office/drawing/2014/main" id="{1746457F-C2FB-42DB-85F2-FBC0CC4B74B7}"/>
              </a:ext>
            </a:extLst>
          </p:cNvPr>
          <p:cNvCxnSpPr>
            <a:cxnSpLocks/>
            <a:stCxn id="76" idx="3"/>
            <a:endCxn id="91" idx="1"/>
          </p:cNvCxnSpPr>
          <p:nvPr/>
        </p:nvCxnSpPr>
        <p:spPr>
          <a:xfrm>
            <a:off x="3605886" y="5616392"/>
            <a:ext cx="291929" cy="30017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ángulo 98">
            <a:extLst>
              <a:ext uri="{FF2B5EF4-FFF2-40B4-BE49-F238E27FC236}">
                <a16:creationId xmlns:a16="http://schemas.microsoft.com/office/drawing/2014/main" id="{48D683B9-440A-479E-9F8F-4BDEAFB72150}"/>
              </a:ext>
            </a:extLst>
          </p:cNvPr>
          <p:cNvSpPr/>
          <p:nvPr/>
        </p:nvSpPr>
        <p:spPr>
          <a:xfrm>
            <a:off x="3832350" y="4054900"/>
            <a:ext cx="1148133" cy="454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AUX.. MTTO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Carlos Molla</a:t>
            </a:r>
          </a:p>
        </p:txBody>
      </p:sp>
      <p:sp>
        <p:nvSpPr>
          <p:cNvPr id="101" name="Rectángulo 100">
            <a:extLst>
              <a:ext uri="{FF2B5EF4-FFF2-40B4-BE49-F238E27FC236}">
                <a16:creationId xmlns:a16="http://schemas.microsoft.com/office/drawing/2014/main" id="{B1B20FB8-50AF-4C0A-825F-4751FC8898FE}"/>
              </a:ext>
            </a:extLst>
          </p:cNvPr>
          <p:cNvSpPr/>
          <p:nvPr/>
        </p:nvSpPr>
        <p:spPr>
          <a:xfrm>
            <a:off x="6779430" y="3853235"/>
            <a:ext cx="1098806" cy="4970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ANALISTA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CONTABLE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Carolina </a:t>
            </a:r>
            <a:r>
              <a:rPr lang="es-CO" sz="1050" dirty="0" err="1">
                <a:solidFill>
                  <a:schemeClr val="tx1"/>
                </a:solidFill>
              </a:rPr>
              <a:t>Bed</a:t>
            </a:r>
            <a:r>
              <a:rPr lang="es-CO" sz="105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B11B7D6-840B-480A-9F66-CE1C785BB81D}"/>
              </a:ext>
            </a:extLst>
          </p:cNvPr>
          <p:cNvSpPr/>
          <p:nvPr/>
        </p:nvSpPr>
        <p:spPr>
          <a:xfrm>
            <a:off x="3823725" y="2720164"/>
            <a:ext cx="1148133" cy="454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COORD. MTTO</a:t>
            </a:r>
          </a:p>
          <a:p>
            <a:pPr algn="ctr"/>
            <a:r>
              <a:rPr lang="es-CO" sz="1050" dirty="0">
                <a:solidFill>
                  <a:schemeClr val="tx1"/>
                </a:solidFill>
              </a:rPr>
              <a:t>Harrison</a:t>
            </a:r>
          </a:p>
        </p:txBody>
      </p:sp>
      <p:sp>
        <p:nvSpPr>
          <p:cNvPr id="141" name="Rectángulo 140">
            <a:extLst>
              <a:ext uri="{FF2B5EF4-FFF2-40B4-BE49-F238E27FC236}">
                <a16:creationId xmlns:a16="http://schemas.microsoft.com/office/drawing/2014/main" id="{A835D24C-C61A-4D13-AD59-AAE2C98DF8AB}"/>
              </a:ext>
            </a:extLst>
          </p:cNvPr>
          <p:cNvSpPr/>
          <p:nvPr/>
        </p:nvSpPr>
        <p:spPr>
          <a:xfrm>
            <a:off x="1606071" y="6000787"/>
            <a:ext cx="1999815" cy="3478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 dirty="0">
                <a:solidFill>
                  <a:schemeClr val="tx1"/>
                </a:solidFill>
              </a:rPr>
              <a:t>CONDUCTORES</a:t>
            </a: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F06C400A-29DC-4DB7-B91C-AA394B2CD7F8}"/>
              </a:ext>
            </a:extLst>
          </p:cNvPr>
          <p:cNvSpPr/>
          <p:nvPr/>
        </p:nvSpPr>
        <p:spPr>
          <a:xfrm>
            <a:off x="1606073" y="6427088"/>
            <a:ext cx="1999814" cy="3478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 dirty="0">
                <a:solidFill>
                  <a:schemeClr val="tx1"/>
                </a:solidFill>
              </a:rPr>
              <a:t>AUX. CONDUCTORES</a:t>
            </a:r>
          </a:p>
        </p:txBody>
      </p:sp>
      <p:cxnSp>
        <p:nvCxnSpPr>
          <p:cNvPr id="45" name="Conector: angular 44">
            <a:extLst>
              <a:ext uri="{FF2B5EF4-FFF2-40B4-BE49-F238E27FC236}">
                <a16:creationId xmlns:a16="http://schemas.microsoft.com/office/drawing/2014/main" id="{F828C03C-3A73-45DA-871A-D3461AE37B42}"/>
              </a:ext>
            </a:extLst>
          </p:cNvPr>
          <p:cNvCxnSpPr>
            <a:cxnSpLocks/>
            <a:stCxn id="16" idx="1"/>
            <a:endCxn id="67" idx="1"/>
          </p:cNvCxnSpPr>
          <p:nvPr/>
        </p:nvCxnSpPr>
        <p:spPr>
          <a:xfrm rot="10800000" flipV="1">
            <a:off x="1606073" y="2953926"/>
            <a:ext cx="388218" cy="3647067"/>
          </a:xfrm>
          <a:prstGeom prst="bentConnector3">
            <a:avLst>
              <a:gd name="adj1" fmla="val 1588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B090E33C-0888-8881-2815-9FA7F47355BA}"/>
              </a:ext>
            </a:extLst>
          </p:cNvPr>
          <p:cNvCxnSpPr>
            <a:cxnSpLocks/>
            <a:stCxn id="66" idx="2"/>
            <a:endCxn id="27" idx="0"/>
          </p:cNvCxnSpPr>
          <p:nvPr/>
        </p:nvCxnSpPr>
        <p:spPr>
          <a:xfrm>
            <a:off x="10206107" y="3781713"/>
            <a:ext cx="13096" cy="626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26">
            <a:extLst>
              <a:ext uri="{FF2B5EF4-FFF2-40B4-BE49-F238E27FC236}">
                <a16:creationId xmlns:a16="http://schemas.microsoft.com/office/drawing/2014/main" id="{AAC6FBA4-0635-F033-730C-754F520DFC1C}"/>
              </a:ext>
            </a:extLst>
          </p:cNvPr>
          <p:cNvSpPr/>
          <p:nvPr/>
        </p:nvSpPr>
        <p:spPr>
          <a:xfrm>
            <a:off x="9669800" y="4407801"/>
            <a:ext cx="1098806" cy="454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CO" sz="1050" dirty="0">
                <a:solidFill>
                  <a:schemeClr val="tx1"/>
                </a:solidFill>
              </a:rPr>
              <a:t>AUX. SGI </a:t>
            </a:r>
          </a:p>
          <a:p>
            <a:pPr algn="ctr"/>
            <a:r>
              <a:rPr lang="es-CO" sz="1050" dirty="0" err="1">
                <a:solidFill>
                  <a:schemeClr val="tx1"/>
                </a:solidFill>
              </a:rPr>
              <a:t>enys</a:t>
            </a:r>
            <a:endParaRPr lang="es-CO" sz="1050" dirty="0" err="1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50E0C4F-3C6C-4825-AA60-D880756F3D62}"/>
              </a:ext>
            </a:extLst>
          </p:cNvPr>
          <p:cNvSpPr txBox="1"/>
          <p:nvPr/>
        </p:nvSpPr>
        <p:spPr>
          <a:xfrm>
            <a:off x="9170307" y="150850"/>
            <a:ext cx="23470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CODIGO: GE-F-02</a:t>
            </a:r>
          </a:p>
          <a:p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VERSION: 02</a:t>
            </a:r>
          </a:p>
          <a:p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FECHA</a:t>
            </a:r>
            <a:r>
              <a:rPr lang="es-MX" dirty="0"/>
              <a:t>: </a:t>
            </a:r>
            <a:r>
              <a:rPr lang="es-MX" sz="1200" dirty="0"/>
              <a:t>12/01/2025</a:t>
            </a:r>
            <a:endParaRPr lang="es-CO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570620A4-7ADE-448F-A929-222857B373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78" y="0"/>
            <a:ext cx="1893314" cy="655397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65C49B7C-3C51-4791-AC3F-B92979FEC581}"/>
              </a:ext>
            </a:extLst>
          </p:cNvPr>
          <p:cNvSpPr txBox="1"/>
          <p:nvPr/>
        </p:nvSpPr>
        <p:spPr>
          <a:xfrm>
            <a:off x="1" y="763538"/>
            <a:ext cx="2837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ORGANIGRAMA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4687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5e47b9-994c-4d42-affb-613ace29f08d">
      <Terms xmlns="http://schemas.microsoft.com/office/infopath/2007/PartnerControls"/>
    </lcf76f155ced4ddcb4097134ff3c332f>
    <TaxCatchAll xmlns="84877cdd-0b31-437a-9615-584443cf550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810ADB7C39DD45B836E7A13EC175C6" ma:contentTypeVersion="12" ma:contentTypeDescription="Crear nuevo documento." ma:contentTypeScope="" ma:versionID="e8fbb9b7397cc6e4d94b82ab2d5486d2">
  <xsd:schema xmlns:xsd="http://www.w3.org/2001/XMLSchema" xmlns:xs="http://www.w3.org/2001/XMLSchema" xmlns:p="http://schemas.microsoft.com/office/2006/metadata/properties" xmlns:ns2="885e47b9-994c-4d42-affb-613ace29f08d" xmlns:ns3="84877cdd-0b31-437a-9615-584443cf550e" targetNamespace="http://schemas.microsoft.com/office/2006/metadata/properties" ma:root="true" ma:fieldsID="fa3229488434b529a094d16cb647c175" ns2:_="" ns3:_="">
    <xsd:import namespace="885e47b9-994c-4d42-affb-613ace29f08d"/>
    <xsd:import namespace="84877cdd-0b31-437a-9615-584443cf55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5e47b9-994c-4d42-affb-613ace29f0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1a0a0d49-c512-487a-8124-1d2b87424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77cdd-0b31-437a-9615-584443cf550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216207e-39d0-4fb7-ae8a-e39152840f80}" ma:internalName="TaxCatchAll" ma:showField="CatchAllData" ma:web="84877cdd-0b31-437a-9615-584443cf55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AA5D34-72C3-4029-8FB6-B6675D802CD5}">
  <ds:schemaRefs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84877cdd-0b31-437a-9615-584443cf550e"/>
    <ds:schemaRef ds:uri="885e47b9-994c-4d42-affb-613ace29f08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76D83AD-12D5-4700-A650-84010CF75C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5e47b9-994c-4d42-affb-613ace29f08d"/>
    <ds:schemaRef ds:uri="84877cdd-0b31-437a-9615-584443cf55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2818D04-F3D9-4DCF-A242-A4F046CCF3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4724</TotalTime>
  <Words>159</Words>
  <Application>Microsoft Office PowerPoint</Application>
  <PresentationFormat>Panorámica</PresentationFormat>
  <Paragraphs>60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 12</dc:creator>
  <cp:lastModifiedBy>Enys López</cp:lastModifiedBy>
  <cp:revision>27</cp:revision>
  <dcterms:created xsi:type="dcterms:W3CDTF">2024-11-05T15:38:52Z</dcterms:created>
  <dcterms:modified xsi:type="dcterms:W3CDTF">2025-04-23T15:01:25Z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0x010100D8810ADB7C39DD45B836E7A13EC175C6</vt:lpwstr>
  </property>
  <property fmtid="{D5CDD505-2E9C-101B-9397-08002B2CF9AE}" pid="3" name="Order">
    <vt:r8>6601000</vt:r8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