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sldIdLst>
    <p:sldId id="256" r:id="rId2"/>
  </p:sldIdLst>
  <p:sldSz cx="6858000" cy="9144000" type="letter"/>
  <p:notesSz cx="6797675" cy="9926638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55" d="100"/>
          <a:sy n="55" d="100"/>
        </p:scale>
        <p:origin x="22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011" y="1496484"/>
            <a:ext cx="5829981" cy="3183467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4011" y="4802718"/>
            <a:ext cx="5829981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B39F0-9D20-489F-A75E-9C16078A92C1}" type="datetimeFigureOut">
              <a:rPr lang="es-CO" smtClean="0"/>
              <a:t>26/10/2021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898A-B7D5-4F51-BA0D-C9DD8489EA47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189397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017" y="5719167"/>
            <a:ext cx="5831755" cy="1092473"/>
          </a:xfrm>
        </p:spPr>
        <p:txBody>
          <a:bodyPr anchor="b">
            <a:normAutofit/>
          </a:bodyPr>
          <a:lstStyle>
            <a:lvl1pPr>
              <a:defRPr sz="21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4017" y="828432"/>
            <a:ext cx="5831755" cy="4506313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010" y="6811639"/>
            <a:ext cx="5830874" cy="909963"/>
          </a:xfrm>
        </p:spPr>
        <p:txBody>
          <a:bodyPr>
            <a:normAutofit/>
          </a:bodyPr>
          <a:lstStyle>
            <a:lvl1pPr marL="0" indent="0" algn="ctr"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B39F0-9D20-489F-A75E-9C16078A92C1}" type="datetimeFigureOut">
              <a:rPr lang="es-CO" smtClean="0"/>
              <a:t>26/10/2021</a:t>
            </a:fld>
            <a:endParaRPr lang="es-C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898A-B7D5-4F51-BA0D-C9DD8489EA47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625971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009" y="812804"/>
            <a:ext cx="5823992" cy="4566479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011" y="5606429"/>
            <a:ext cx="5823991" cy="2122915"/>
          </a:xfrm>
        </p:spPr>
        <p:txBody>
          <a:bodyPr anchor="ctr"/>
          <a:lstStyle>
            <a:lvl1pPr marL="0" indent="0" algn="ctr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B39F0-9D20-489F-A75E-9C16078A92C1}" type="datetimeFigureOut">
              <a:rPr lang="es-CO" smtClean="0"/>
              <a:t>26/10/2021</a:t>
            </a:fld>
            <a:endParaRPr lang="es-C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898A-B7D5-4F51-BA0D-C9DD8489EA47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4091229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494" y="812800"/>
            <a:ext cx="5232798" cy="3990539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67863" y="4813378"/>
            <a:ext cx="4923168" cy="569083"/>
          </a:xfrm>
        </p:spPr>
        <p:txBody>
          <a:bodyPr anchor="t">
            <a:normAutofit/>
          </a:bodyPr>
          <a:lstStyle>
            <a:lvl1pPr marL="0" indent="0" algn="r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009" y="5606430"/>
            <a:ext cx="5823992" cy="211517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B39F0-9D20-489F-A75E-9C16078A92C1}" type="datetimeFigureOut">
              <a:rPr lang="es-CO" smtClean="0"/>
              <a:t>26/10/2021</a:t>
            </a:fld>
            <a:endParaRPr lang="es-C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898A-B7D5-4F51-BA0D-C9DD8489EA47}" type="slidenum">
              <a:rPr lang="es-CO" smtClean="0"/>
              <a:t>‹Nº›</a:t>
            </a:fld>
            <a:endParaRPr lang="es-CO" dirty="0"/>
          </a:p>
        </p:txBody>
      </p:sp>
      <p:sp>
        <p:nvSpPr>
          <p:cNvPr id="10" name="TextBox 9"/>
          <p:cNvSpPr txBox="1"/>
          <p:nvPr/>
        </p:nvSpPr>
        <p:spPr>
          <a:xfrm>
            <a:off x="378934" y="855668"/>
            <a:ext cx="342900" cy="779701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60041" y="4097837"/>
            <a:ext cx="342900" cy="779701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786367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018" y="2835927"/>
            <a:ext cx="5824871" cy="3349113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009" y="6200743"/>
            <a:ext cx="5823992" cy="1520859"/>
          </a:xfrm>
        </p:spPr>
        <p:txBody>
          <a:bodyPr anchor="t"/>
          <a:lstStyle>
            <a:lvl1pPr marL="0" indent="0" algn="ctr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B39F0-9D20-489F-A75E-9C16078A92C1}" type="datetimeFigureOut">
              <a:rPr lang="es-CO" smtClean="0"/>
              <a:t>26/10/2021</a:t>
            </a:fld>
            <a:endParaRPr lang="es-C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898A-B7D5-4F51-BA0D-C9DD8489EA47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7416689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14009" y="812804"/>
            <a:ext cx="5823992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14011" y="2784427"/>
            <a:ext cx="1855663" cy="109774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14011" y="3882167"/>
            <a:ext cx="1855663" cy="3839435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00244" y="2784429"/>
            <a:ext cx="1855439" cy="1097739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500244" y="3882167"/>
            <a:ext cx="1856150" cy="3839435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484981" y="2784429"/>
            <a:ext cx="1851306" cy="1097739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4486696" y="3882167"/>
            <a:ext cx="1851306" cy="3839435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B39F0-9D20-489F-A75E-9C16078A92C1}" type="datetimeFigureOut">
              <a:rPr lang="es-CO" smtClean="0"/>
              <a:t>26/10/2021</a:t>
            </a:fld>
            <a:endParaRPr lang="es-C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898A-B7D5-4F51-BA0D-C9DD8489EA47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788175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14009" y="812804"/>
            <a:ext cx="5823992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14010" y="5318865"/>
            <a:ext cx="1855662" cy="768349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15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14261" y="2789647"/>
            <a:ext cx="1653779" cy="2032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14010" y="6087214"/>
            <a:ext cx="1855662" cy="1634389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99020" y="5318865"/>
            <a:ext cx="1855678" cy="768349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15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570061" y="2789647"/>
            <a:ext cx="1648421" cy="2032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498258" y="6087213"/>
            <a:ext cx="1856439" cy="1634389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485051" y="5318865"/>
            <a:ext cx="1850569" cy="768349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15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4585953" y="2789647"/>
            <a:ext cx="1649314" cy="2032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4484980" y="6087215"/>
            <a:ext cx="1853021" cy="1634387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B39F0-9D20-489F-A75E-9C16078A92C1}" type="datetimeFigureOut">
              <a:rPr lang="es-CO" smtClean="0"/>
              <a:t>26/10/2021</a:t>
            </a:fld>
            <a:endParaRPr lang="es-C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898A-B7D5-4F51-BA0D-C9DD8489EA47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0893959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B39F0-9D20-489F-A75E-9C16078A92C1}" type="datetimeFigureOut">
              <a:rPr lang="es-CO" smtClean="0"/>
              <a:t>26/10/2021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898A-B7D5-4F51-BA0D-C9DD8489EA47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1110460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812803"/>
            <a:ext cx="1430245" cy="69088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010" y="812803"/>
            <a:ext cx="4308022" cy="6908801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B39F0-9D20-489F-A75E-9C16078A92C1}" type="datetimeFigureOut">
              <a:rPr lang="es-CO" smtClean="0"/>
              <a:t>26/10/2021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898A-B7D5-4F51-BA0D-C9DD8489EA47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697510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B39F0-9D20-489F-A75E-9C16078A92C1}" type="datetimeFigureOut">
              <a:rPr lang="es-CO" smtClean="0"/>
              <a:t>26/10/2021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898A-B7D5-4F51-BA0D-C9DD8489EA47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755618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451" y="876306"/>
            <a:ext cx="5475101" cy="3803649"/>
          </a:xfrm>
        </p:spPr>
        <p:txBody>
          <a:bodyPr anchor="b">
            <a:normAutofit/>
          </a:bodyPr>
          <a:lstStyle>
            <a:lvl1pPr>
              <a:defRPr sz="255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451" y="4802722"/>
            <a:ext cx="5475101" cy="2000249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B39F0-9D20-489F-A75E-9C16078A92C1}" type="datetimeFigureOut">
              <a:rPr lang="es-CO" smtClean="0"/>
              <a:t>26/10/2021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898A-B7D5-4F51-BA0D-C9DD8489EA47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39859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011" y="812802"/>
            <a:ext cx="5823991" cy="176842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010" y="2784429"/>
            <a:ext cx="2872127" cy="4937175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2540" y="2784429"/>
            <a:ext cx="2865462" cy="4937175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B39F0-9D20-489F-A75E-9C16078A92C1}" type="datetimeFigureOut">
              <a:rPr lang="es-CO" smtClean="0"/>
              <a:t>26/10/2021</a:t>
            </a:fld>
            <a:endParaRPr lang="es-C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898A-B7D5-4F51-BA0D-C9DD8489EA47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40632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011" y="812804"/>
            <a:ext cx="5823991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571" y="2784429"/>
            <a:ext cx="2700245" cy="1098549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010" y="3882976"/>
            <a:ext cx="2872805" cy="3838624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4423" y="2784429"/>
            <a:ext cx="2693578" cy="1098549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2" y="3882976"/>
            <a:ext cx="2866139" cy="3838624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B39F0-9D20-489F-A75E-9C16078A92C1}" type="datetimeFigureOut">
              <a:rPr lang="es-CO" smtClean="0"/>
              <a:t>26/10/2021</a:t>
            </a:fld>
            <a:endParaRPr lang="es-CO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898A-B7D5-4F51-BA0D-C9DD8489EA47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070510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B39F0-9D20-489F-A75E-9C16078A92C1}" type="datetimeFigureOut">
              <a:rPr lang="es-CO" smtClean="0"/>
              <a:t>26/10/2021</a:t>
            </a:fld>
            <a:endParaRPr lang="es-C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898A-B7D5-4F51-BA0D-C9DD8489EA47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85830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B39F0-9D20-489F-A75E-9C16078A92C1}" type="datetimeFigureOut">
              <a:rPr lang="es-CO" smtClean="0"/>
              <a:t>26/10/2021</a:t>
            </a:fld>
            <a:endParaRPr lang="es-CO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898A-B7D5-4F51-BA0D-C9DD8489EA47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093245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941" y="812800"/>
            <a:ext cx="2211884" cy="3149600"/>
          </a:xfrm>
        </p:spPr>
        <p:txBody>
          <a:bodyPr anchor="b">
            <a:normAutofit/>
          </a:bodyPr>
          <a:lstStyle>
            <a:lvl1pPr>
              <a:defRPr sz="21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6412" y="812800"/>
            <a:ext cx="3481589" cy="6908800"/>
          </a:xfrm>
        </p:spPr>
        <p:txBody>
          <a:bodyPr anchor="ctr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5941" y="3962404"/>
            <a:ext cx="2211884" cy="3759199"/>
          </a:xfrm>
        </p:spPr>
        <p:txBody>
          <a:bodyPr/>
          <a:lstStyle>
            <a:lvl1pPr marL="0" indent="0" algn="ctr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B39F0-9D20-489F-A75E-9C16078A92C1}" type="datetimeFigureOut">
              <a:rPr lang="es-CO" smtClean="0"/>
              <a:t>26/10/2021</a:t>
            </a:fld>
            <a:endParaRPr lang="es-C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898A-B7D5-4F51-BA0D-C9DD8489EA47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453048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941" y="812800"/>
            <a:ext cx="3125702" cy="3149600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937449" y="1011844"/>
            <a:ext cx="2225204" cy="6510717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009" y="3962400"/>
            <a:ext cx="3128432" cy="3759200"/>
          </a:xfrm>
        </p:spPr>
        <p:txBody>
          <a:bodyPr>
            <a:normAutofit/>
          </a:bodyPr>
          <a:lstStyle>
            <a:lvl1pPr marL="0" indent="0" algn="ctr"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B39F0-9D20-489F-A75E-9C16078A92C1}" type="datetimeFigureOut">
              <a:rPr lang="es-CO" smtClean="0"/>
              <a:t>26/10/2021</a:t>
            </a:fld>
            <a:endParaRPr lang="es-C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898A-B7D5-4F51-BA0D-C9DD8489EA47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172863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4011" y="812802"/>
            <a:ext cx="5823991" cy="17684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009" y="2794752"/>
            <a:ext cx="5823992" cy="49268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19289" y="7844371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AB39F0-9D20-489F-A75E-9C16078A92C1}" type="datetimeFigureOut">
              <a:rPr lang="es-CO" smtClean="0"/>
              <a:t>26/10/2021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010" y="7844371"/>
            <a:ext cx="3753487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914133" y="7844371"/>
            <a:ext cx="423869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26898A-B7D5-4F51-BA0D-C9DD8489EA47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8635561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  <p:sldLayoutId id="2147483728" r:id="rId17"/>
  </p:sldLayoutIdLst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255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20000"/>
        </a:lnSpc>
        <a:spcBef>
          <a:spcPts val="75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2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2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2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20000"/>
        </a:lnSpc>
        <a:spcBef>
          <a:spcPts val="375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20000"/>
        </a:lnSpc>
        <a:spcBef>
          <a:spcPts val="375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20000"/>
        </a:lnSpc>
        <a:spcBef>
          <a:spcPts val="375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20000"/>
        </a:lnSpc>
        <a:spcBef>
          <a:spcPts val="375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20000"/>
        </a:lnSpc>
        <a:spcBef>
          <a:spcPts val="375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1726" y="50487"/>
            <a:ext cx="6858000" cy="225188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CO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Proceso alternativo 5"/>
          <p:cNvSpPr/>
          <p:nvPr/>
        </p:nvSpPr>
        <p:spPr>
          <a:xfrm>
            <a:off x="629547" y="489145"/>
            <a:ext cx="2900949" cy="341410"/>
          </a:xfrm>
          <a:prstGeom prst="flowChartAlternateProcess">
            <a:avLst/>
          </a:prstGeom>
          <a:solidFill>
            <a:schemeClr val="accent6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Lección Aprendida </a:t>
            </a:r>
          </a:p>
        </p:txBody>
      </p:sp>
      <p:sp>
        <p:nvSpPr>
          <p:cNvPr id="8" name="Proceso alternativo 7"/>
          <p:cNvSpPr/>
          <p:nvPr/>
        </p:nvSpPr>
        <p:spPr>
          <a:xfrm>
            <a:off x="3774799" y="1380776"/>
            <a:ext cx="2682077" cy="444929"/>
          </a:xfrm>
          <a:prstGeom prst="flowChartAlternateProcess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Accidente de  Trabajo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436829" y="1024124"/>
            <a:ext cx="316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CAIDA A DESNIVEL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0" y="2243626"/>
            <a:ext cx="6858000" cy="226479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s-CO" dirty="0"/>
          </a:p>
        </p:txBody>
      </p:sp>
      <p:sp>
        <p:nvSpPr>
          <p:cNvPr id="13" name="Proceso alternativo 12"/>
          <p:cNvSpPr/>
          <p:nvPr/>
        </p:nvSpPr>
        <p:spPr>
          <a:xfrm>
            <a:off x="-11719" y="2302368"/>
            <a:ext cx="1490891" cy="365742"/>
          </a:xfrm>
          <a:prstGeom prst="flowChartAlternateProcess">
            <a:avLst/>
          </a:prstGeom>
          <a:solidFill>
            <a:srgbClr val="0070C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Qué pasó?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1505094" y="2338894"/>
            <a:ext cx="535290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2000" dirty="0"/>
              <a:t>ESTABA REGRESANDO A ÉL RESTAURANTE Y HABÍA UNA MOTO QUE ESTABA HACIENDO MOTOTAXI Y VENÍA POR LA VÍA MUY RÁPIDO Y FRENO DE REPENTE ENTONCES YO LO IMPACTE, ME CAÍ Y EL SEÑOR SE VOLÓ.</a:t>
            </a:r>
            <a:endParaRPr lang="es-ES" sz="1400" dirty="0"/>
          </a:p>
        </p:txBody>
      </p:sp>
      <p:sp>
        <p:nvSpPr>
          <p:cNvPr id="16" name="Rectángulo 15"/>
          <p:cNvSpPr/>
          <p:nvPr/>
        </p:nvSpPr>
        <p:spPr>
          <a:xfrm rot="5400000">
            <a:off x="2891413" y="5171494"/>
            <a:ext cx="4635583" cy="3321042"/>
          </a:xfrm>
          <a:prstGeom prst="rect">
            <a:avLst/>
          </a:prstGeom>
          <a:solidFill>
            <a:srgbClr val="0070C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CO" dirty="0"/>
              <a:t> </a:t>
            </a:r>
          </a:p>
        </p:txBody>
      </p:sp>
      <p:sp>
        <p:nvSpPr>
          <p:cNvPr id="21" name="Proceso alternativo 20"/>
          <p:cNvSpPr/>
          <p:nvPr/>
        </p:nvSpPr>
        <p:spPr>
          <a:xfrm>
            <a:off x="151830" y="4714716"/>
            <a:ext cx="2501467" cy="341410"/>
          </a:xfrm>
          <a:prstGeom prst="flowChartAlternateProcess">
            <a:avLst/>
          </a:prstGeom>
          <a:solidFill>
            <a:srgbClr val="0070C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Posibles Causas </a:t>
            </a:r>
          </a:p>
        </p:txBody>
      </p:sp>
      <p:sp>
        <p:nvSpPr>
          <p:cNvPr id="22" name="Proceso alternativo 21"/>
          <p:cNvSpPr/>
          <p:nvPr/>
        </p:nvSpPr>
        <p:spPr>
          <a:xfrm>
            <a:off x="3603012" y="4660124"/>
            <a:ext cx="2088104" cy="341410"/>
          </a:xfrm>
          <a:prstGeom prst="flowChartAlternateProcess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Plan de Acción !!!</a:t>
            </a:r>
          </a:p>
        </p:txBody>
      </p:sp>
      <p:pic>
        <p:nvPicPr>
          <p:cNvPr id="2" name="Picture 2" descr="Imagen relacionad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5185" y="4614694"/>
            <a:ext cx="705541" cy="607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Resultado de imagen para PLAN DE ACCI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4974" y="4466860"/>
            <a:ext cx="1071233" cy="6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Imagen 11"/>
          <p:cNvPicPr>
            <a:picLocks noChangeAspect="1"/>
          </p:cNvPicPr>
          <p:nvPr/>
        </p:nvPicPr>
        <p:blipFill rotWithShape="1">
          <a:blip r:embed="rId4"/>
          <a:srcRect l="10666" r="9169"/>
          <a:stretch/>
        </p:blipFill>
        <p:spPr>
          <a:xfrm>
            <a:off x="98944" y="2791564"/>
            <a:ext cx="1380228" cy="1532346"/>
          </a:xfrm>
          <a:prstGeom prst="rect">
            <a:avLst/>
          </a:prstGeom>
        </p:spPr>
      </p:pic>
      <p:sp>
        <p:nvSpPr>
          <p:cNvPr id="25" name="Rectángulo 24"/>
          <p:cNvSpPr/>
          <p:nvPr/>
        </p:nvSpPr>
        <p:spPr>
          <a:xfrm>
            <a:off x="3679149" y="5211482"/>
            <a:ext cx="2777728" cy="61087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>
              <a:defRPr/>
            </a:pPr>
            <a:r>
              <a:rPr lang="es-CO" sz="1400" b="1" dirty="0">
                <a:solidFill>
                  <a:schemeClr val="tx1"/>
                </a:solidFill>
              </a:rPr>
              <a:t>Divulgar lección aprendida  al trabajador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4080273" y="7810495"/>
            <a:ext cx="2705933" cy="64633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NOMBRES Y APELLIDOS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2B8066AD-3813-42D8-A9AE-CC7D2FA13D78}"/>
              </a:ext>
            </a:extLst>
          </p:cNvPr>
          <p:cNvSpPr txBox="1"/>
          <p:nvPr/>
        </p:nvSpPr>
        <p:spPr>
          <a:xfrm>
            <a:off x="3700513" y="6026578"/>
            <a:ext cx="27220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/>
              <a:t>Capacitación de riesgo transito </a:t>
            </a:r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52D9AAFA-BC83-4D95-BFEC-F42C29655BA7}"/>
              </a:ext>
            </a:extLst>
          </p:cNvPr>
          <p:cNvSpPr/>
          <p:nvPr/>
        </p:nvSpPr>
        <p:spPr>
          <a:xfrm>
            <a:off x="98944" y="5563106"/>
            <a:ext cx="3277170" cy="646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dirty="0">
                <a:solidFill>
                  <a:schemeClr val="bg1"/>
                </a:solidFill>
              </a:rPr>
              <a:t>Falta de atención a las condiciones del medio</a:t>
            </a:r>
            <a:endParaRPr lang="es-CO" dirty="0">
              <a:solidFill>
                <a:schemeClr val="bg1"/>
              </a:solidFill>
            </a:endParaRPr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609495AC-8C15-48ED-99D9-5F5353DF190B}"/>
              </a:ext>
            </a:extLst>
          </p:cNvPr>
          <p:cNvSpPr/>
          <p:nvPr/>
        </p:nvSpPr>
        <p:spPr>
          <a:xfrm>
            <a:off x="98944" y="6530537"/>
            <a:ext cx="2777728" cy="40186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CO" sz="1100" b="1" dirty="0">
                <a:solidFill>
                  <a:schemeClr val="bg1"/>
                </a:solidFill>
              </a:rPr>
              <a:t>AUTOCUIDADO PERSONAL </a:t>
            </a:r>
          </a:p>
        </p:txBody>
      </p:sp>
    </p:spTree>
    <p:extLst>
      <p:ext uri="{BB962C8B-B14F-4D97-AF65-F5344CB8AC3E}">
        <p14:creationId xmlns:p14="http://schemas.microsoft.com/office/powerpoint/2010/main" val="7111231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4539428D-6454-4FE6-B992-2D59F0AC2F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TM04033921[[fn=Damasco]]</Template>
  <TotalTime>1605</TotalTime>
  <Words>77</Words>
  <Application>Microsoft Office PowerPoint</Application>
  <PresentationFormat>Carta (216 x 279 mm)</PresentationFormat>
  <Paragraphs>13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Bookman Old Style</vt:lpstr>
      <vt:lpstr>Rockwell</vt:lpstr>
      <vt:lpstr>Damask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Hewlett-Packard Company</dc:creator>
  <cp:lastModifiedBy>CRISTINA MONTOYA</cp:lastModifiedBy>
  <cp:revision>140</cp:revision>
  <cp:lastPrinted>2019-08-16T15:24:38Z</cp:lastPrinted>
  <dcterms:created xsi:type="dcterms:W3CDTF">2017-08-10T21:12:43Z</dcterms:created>
  <dcterms:modified xsi:type="dcterms:W3CDTF">2021-10-26T23:44:28Z</dcterms:modified>
</cp:coreProperties>
</file>