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embeddedFontLst>
    <p:embeddedFont>
      <p:font typeface="Gill Sans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iLXA9X/BHBks5cP7edry/dAcdU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customschemas.google.com/relationships/presentationmetadata" Target="metadata"/><Relationship Id="rId10" Type="http://schemas.openxmlformats.org/officeDocument/2006/relationships/font" Target="fonts/GillSans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GillSans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oogle Shape;15;p6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6" name="Google Shape;16;p6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  <a:lin ang="5400000" scaled="0"/>
            </a:gradFill>
            <a:ln>
              <a:noFill/>
            </a:ln>
            <a:effectLst>
              <a:outerShdw blurRad="127000" sx="98000" rotWithShape="0" algn="tl" dir="4740000" dist="228600" sy="98000">
                <a:srgbClr val="000000">
                  <a:alpha val="3294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6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cap="flat" cmpd="sng" w="50800">
              <a:solidFill>
                <a:srgbClr val="19191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" name="Google Shape;18;p6"/>
          <p:cNvSpPr txBox="1"/>
          <p:nvPr>
            <p:ph type="title"/>
          </p:nvPr>
        </p:nvSpPr>
        <p:spPr>
          <a:xfrm>
            <a:off x="1451206" y="1129513"/>
            <a:ext cx="5532328" cy="18305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/>
          <p:nvPr>
            <p:ph idx="2" type="pic"/>
          </p:nvPr>
        </p:nvSpPr>
        <p:spPr>
          <a:xfrm>
            <a:off x="8124389" y="1122542"/>
            <a:ext cx="2791171" cy="3866327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20" name="Google Shape;20;p6"/>
          <p:cNvSpPr txBox="1"/>
          <p:nvPr>
            <p:ph idx="1" type="body"/>
          </p:nvPr>
        </p:nvSpPr>
        <p:spPr>
          <a:xfrm>
            <a:off x="1450329" y="3145992"/>
            <a:ext cx="5524404" cy="2003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21" name="Google Shape;21;p6"/>
          <p:cNvSpPr txBox="1"/>
          <p:nvPr>
            <p:ph idx="10" type="dt"/>
          </p:nvPr>
        </p:nvSpPr>
        <p:spPr>
          <a:xfrm>
            <a:off x="1447382" y="5469856"/>
            <a:ext cx="5527351" cy="3201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1" type="ftr"/>
          </p:nvPr>
        </p:nvSpPr>
        <p:spPr>
          <a:xfrm>
            <a:off x="1447382" y="318640"/>
            <a:ext cx="5541004" cy="3209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cxnSp>
        <p:nvCxnSpPr>
          <p:cNvPr id="24" name="Google Shape;24;p6"/>
          <p:cNvCxnSpPr/>
          <p:nvPr/>
        </p:nvCxnSpPr>
        <p:spPr>
          <a:xfrm>
            <a:off x="1447382" y="3143605"/>
            <a:ext cx="5527351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5"/>
          <p:cNvSpPr txBox="1"/>
          <p:nvPr>
            <p:ph idx="1" type="body"/>
          </p:nvPr>
        </p:nvSpPr>
        <p:spPr>
          <a:xfrm rot="5400000">
            <a:off x="4527910" y="-1060599"/>
            <a:ext cx="3450613" cy="9603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5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5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5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cxnSp>
        <p:nvCxnSpPr>
          <p:cNvPr id="88" name="Google Shape;88;p15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>
            <p:ph type="title"/>
          </p:nvPr>
        </p:nvSpPr>
        <p:spPr>
          <a:xfrm rot="5400000">
            <a:off x="7917038" y="2321047"/>
            <a:ext cx="4659889" cy="1615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6"/>
          <p:cNvSpPr txBox="1"/>
          <p:nvPr>
            <p:ph idx="1" type="body"/>
          </p:nvPr>
        </p:nvSpPr>
        <p:spPr>
          <a:xfrm rot="5400000">
            <a:off x="3029143" y="-785498"/>
            <a:ext cx="4659889" cy="7828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16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6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cxnSp>
        <p:nvCxnSpPr>
          <p:cNvPr id="95" name="Google Shape;95;p16"/>
          <p:cNvCxnSpPr/>
          <p:nvPr/>
        </p:nvCxnSpPr>
        <p:spPr>
          <a:xfrm>
            <a:off x="9439111" y="798973"/>
            <a:ext cx="0" cy="4659889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cxnSp>
        <p:nvCxnSpPr>
          <p:cNvPr id="30" name="Google Shape;30;p7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ctrTitle"/>
          </p:nvPr>
        </p:nvSpPr>
        <p:spPr>
          <a:xfrm>
            <a:off x="2417779" y="802298"/>
            <a:ext cx="8637073" cy="254143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ill Sans"/>
              <a:buNone/>
              <a:defRPr sz="6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" type="subTitle"/>
          </p:nvPr>
        </p:nvSpPr>
        <p:spPr>
          <a:xfrm>
            <a:off x="2417780" y="3531204"/>
            <a:ext cx="8637072" cy="97762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0" sz="1800" cap="none">
                <a:solidFill>
                  <a:schemeClr val="dk1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34" name="Google Shape;34;p8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1" type="ftr"/>
          </p:nvPr>
        </p:nvSpPr>
        <p:spPr>
          <a:xfrm>
            <a:off x="2416500" y="329307"/>
            <a:ext cx="49739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1437664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cxnSp>
        <p:nvCxnSpPr>
          <p:cNvPr id="37" name="Google Shape;37;p8"/>
          <p:cNvCxnSpPr/>
          <p:nvPr/>
        </p:nvCxnSpPr>
        <p:spPr>
          <a:xfrm>
            <a:off x="2417780" y="3528542"/>
            <a:ext cx="863707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" type="body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1454239" y="1756130"/>
            <a:ext cx="8643154" cy="1887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Gill Sans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1454239" y="3806195"/>
            <a:ext cx="8630446" cy="10129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10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cxnSp>
        <p:nvCxnSpPr>
          <p:cNvPr id="51" name="Google Shape;51;p10"/>
          <p:cNvCxnSpPr/>
          <p:nvPr/>
        </p:nvCxnSpPr>
        <p:spPr>
          <a:xfrm>
            <a:off x="1454239" y="3804985"/>
            <a:ext cx="8630446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/>
          <p:nvPr>
            <p:ph type="title"/>
          </p:nvPr>
        </p:nvSpPr>
        <p:spPr>
          <a:xfrm>
            <a:off x="1449217" y="804889"/>
            <a:ext cx="9605635" cy="10593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1447331" y="2010878"/>
            <a:ext cx="4645152" cy="34485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2" type="body"/>
          </p:nvPr>
        </p:nvSpPr>
        <p:spPr>
          <a:xfrm>
            <a:off x="6413771" y="2017343"/>
            <a:ext cx="4645152" cy="3441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1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cxnSp>
        <p:nvCxnSpPr>
          <p:cNvPr id="59" name="Google Shape;59;p11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type="title"/>
          </p:nvPr>
        </p:nvSpPr>
        <p:spPr>
          <a:xfrm>
            <a:off x="1447191" y="804163"/>
            <a:ext cx="9607661" cy="10563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1" type="body"/>
          </p:nvPr>
        </p:nvSpPr>
        <p:spPr>
          <a:xfrm>
            <a:off x="1447191" y="2019549"/>
            <a:ext cx="4645152" cy="80194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3" name="Google Shape;63;p12"/>
          <p:cNvSpPr txBox="1"/>
          <p:nvPr>
            <p:ph idx="2" type="body"/>
          </p:nvPr>
        </p:nvSpPr>
        <p:spPr>
          <a:xfrm>
            <a:off x="1447191" y="2824269"/>
            <a:ext cx="4645152" cy="26444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3" type="body"/>
          </p:nvPr>
        </p:nvSpPr>
        <p:spPr>
          <a:xfrm>
            <a:off x="6412362" y="2023003"/>
            <a:ext cx="4645152" cy="8022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5" name="Google Shape;65;p12"/>
          <p:cNvSpPr txBox="1"/>
          <p:nvPr>
            <p:ph idx="4" type="body"/>
          </p:nvPr>
        </p:nvSpPr>
        <p:spPr>
          <a:xfrm>
            <a:off x="6412362" y="2821491"/>
            <a:ext cx="4645152" cy="26373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2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cxnSp>
        <p:nvCxnSpPr>
          <p:cNvPr id="69" name="Google Shape;69;p12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>
            <a:off x="1444671" y="798973"/>
            <a:ext cx="3273099" cy="22471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ill Sans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>
            <a:off x="5043714" y="798974"/>
            <a:ext cx="6012470" cy="46588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2" type="body"/>
          </p:nvPr>
        </p:nvSpPr>
        <p:spPr>
          <a:xfrm>
            <a:off x="1444671" y="3205491"/>
            <a:ext cx="3275013" cy="22481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8" name="Google Shape;78;p14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4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cxnSp>
        <p:nvCxnSpPr>
          <p:cNvPr id="81" name="Google Shape;81;p14"/>
          <p:cNvCxnSpPr/>
          <p:nvPr/>
        </p:nvCxnSpPr>
        <p:spPr>
          <a:xfrm>
            <a:off x="1448280" y="3205491"/>
            <a:ext cx="3269490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BE9E6"/>
            </a:gs>
            <a:gs pos="100000">
              <a:srgbClr val="C9C5C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>
            <a:gsLst>
              <a:gs pos="0">
                <a:srgbClr val="DFDBD5">
                  <a:alpha val="0"/>
                </a:srgbClr>
              </a:gs>
              <a:gs pos="100000">
                <a:schemeClr val="lt2"/>
              </a:gs>
            </a:gsLst>
            <a:lin ang="54000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Google Shape;7;p5"/>
          <p:cNvPicPr preferRelativeResize="0"/>
          <p:nvPr/>
        </p:nvPicPr>
        <p:blipFill rotWithShape="1">
          <a:blip r:embed="rId1">
            <a:alphaModFix/>
          </a:blip>
          <a:srcRect b="-1538" l="0" r="0" t="1538"/>
          <a:stretch/>
        </p:blipFill>
        <p:spPr>
          <a:xfrm>
            <a:off x="0" y="6126480"/>
            <a:ext cx="12192000" cy="74295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5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" type="body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42900" lvl="1" marL="914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17500" lvl="3" marL="1828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04800" lvl="4" marL="22860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04800" lvl="5" marL="27432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04800" lvl="6" marL="3200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04800" lvl="7" marL="3657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04800" lvl="8" marL="4114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1" name="Google Shape;11;p5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cxnSp>
        <p:nvCxnSpPr>
          <p:cNvPr id="13" name="Google Shape;13;p5"/>
          <p:cNvCxnSpPr/>
          <p:nvPr/>
        </p:nvCxnSpPr>
        <p:spPr>
          <a:xfrm>
            <a:off x="0" y="6128413"/>
            <a:ext cx="12192000" cy="0"/>
          </a:xfrm>
          <a:prstGeom prst="straightConnector1">
            <a:avLst/>
          </a:prstGeom>
          <a:noFill/>
          <a:ln cap="flat" cmpd="sng" w="12700">
            <a:solidFill>
              <a:srgbClr val="000001">
                <a:alpha val="2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/>
          <p:nvPr>
            <p:ph type="title"/>
          </p:nvPr>
        </p:nvSpPr>
        <p:spPr>
          <a:xfrm>
            <a:off x="963827" y="840260"/>
            <a:ext cx="6104238" cy="19526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Gill Sans"/>
              <a:buNone/>
            </a:pPr>
            <a:r>
              <a:rPr b="1" lang="es-CO">
                <a:solidFill>
                  <a:srgbClr val="0070C0"/>
                </a:solidFill>
              </a:rPr>
              <a:t>PROCEDIMIENTOS NORMALIZADOS METRO JUNIORS</a:t>
            </a:r>
            <a:endParaRPr b="1">
              <a:solidFill>
                <a:srgbClr val="0070C0"/>
              </a:solidFill>
            </a:endParaRPr>
          </a:p>
        </p:txBody>
      </p:sp>
      <p:pic>
        <p:nvPicPr>
          <p:cNvPr id="101" name="Google Shape;101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17875" y="2003377"/>
            <a:ext cx="2882275" cy="78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08424" y="29491"/>
            <a:ext cx="6981565" cy="8002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77555"/>
            <a:ext cx="6700859" cy="8671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34723" y="0"/>
            <a:ext cx="5779076" cy="74788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8369" y="0"/>
            <a:ext cx="6981733" cy="86575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61370" y="-77821"/>
            <a:ext cx="5682723" cy="7354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alería">
  <a:themeElements>
    <a:clrScheme name="Galería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2022-05-26T19:38:42Z</dcterms:created>
  <dc:creator>lucia moreno</dc:creator>
</cp:coreProperties>
</file>