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F4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68C9DF-780E-47DE-9168-D4C4F896370D}" type="doc">
      <dgm:prSet loTypeId="urn:microsoft.com/office/officeart/2005/8/layout/hList7" loCatId="process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0D5836DD-956F-4D28-9C93-D87F8A718BC1}">
      <dgm:prSet phldrT="[Texto]"/>
      <dgm:spPr/>
      <dgm:t>
        <a:bodyPr/>
        <a:lstStyle/>
        <a:p>
          <a:pPr algn="ctr"/>
          <a:r>
            <a:rPr lang="es-CO" b="1" dirty="0"/>
            <a:t>DIRECCIONAMIENTO</a:t>
          </a:r>
        </a:p>
      </dgm:t>
    </dgm:pt>
    <dgm:pt modelId="{4282FF9F-7D37-443B-8F77-26B8C3DD0853}" type="parTrans" cxnId="{3FFA135B-2E33-44C3-A70C-448A9EEF7D2F}">
      <dgm:prSet/>
      <dgm:spPr/>
      <dgm:t>
        <a:bodyPr/>
        <a:lstStyle/>
        <a:p>
          <a:endParaRPr lang="es-CO"/>
        </a:p>
      </dgm:t>
    </dgm:pt>
    <dgm:pt modelId="{50BE0406-CFAC-43C0-B207-4099F49644D6}" type="sibTrans" cxnId="{3FFA135B-2E33-44C3-A70C-448A9EEF7D2F}">
      <dgm:prSet/>
      <dgm:spPr/>
      <dgm:t>
        <a:bodyPr/>
        <a:lstStyle/>
        <a:p>
          <a:endParaRPr lang="es-CO"/>
        </a:p>
      </dgm:t>
    </dgm:pt>
    <dgm:pt modelId="{813A8BA2-D691-4B26-B465-6C57DFC96774}">
      <dgm:prSet phldrT="[Texto]"/>
      <dgm:spPr/>
      <dgm:t>
        <a:bodyPr/>
        <a:lstStyle/>
        <a:p>
          <a:pPr algn="l"/>
          <a:r>
            <a:rPr lang="es-CO" dirty="0"/>
            <a:t>GESTIÓN ESTRATEGICA</a:t>
          </a:r>
        </a:p>
      </dgm:t>
    </dgm:pt>
    <dgm:pt modelId="{93D5C6E3-9343-4E2F-9757-A957F13D371D}" type="parTrans" cxnId="{5CAA3F07-D872-4638-9953-F65E85A4C88C}">
      <dgm:prSet/>
      <dgm:spPr/>
      <dgm:t>
        <a:bodyPr/>
        <a:lstStyle/>
        <a:p>
          <a:endParaRPr lang="es-CO"/>
        </a:p>
      </dgm:t>
    </dgm:pt>
    <dgm:pt modelId="{9D00466E-E34D-4A0C-A59E-43B4B6C76459}" type="sibTrans" cxnId="{5CAA3F07-D872-4638-9953-F65E85A4C88C}">
      <dgm:prSet/>
      <dgm:spPr/>
      <dgm:t>
        <a:bodyPr/>
        <a:lstStyle/>
        <a:p>
          <a:endParaRPr lang="es-CO"/>
        </a:p>
      </dgm:t>
    </dgm:pt>
    <dgm:pt modelId="{8084D9EB-E001-4CFC-8361-CC8480433A57}">
      <dgm:prSet phldrT="[Texto]"/>
      <dgm:spPr/>
      <dgm:t>
        <a:bodyPr/>
        <a:lstStyle/>
        <a:p>
          <a:pPr algn="l"/>
          <a:r>
            <a:rPr lang="es-CO" dirty="0"/>
            <a:t>GESTIÓN MEJORAMIENTO CONTINUO</a:t>
          </a:r>
        </a:p>
      </dgm:t>
    </dgm:pt>
    <dgm:pt modelId="{8730D276-35BA-4CCE-947E-2415834ABEBC}" type="parTrans" cxnId="{F4C064E8-83C1-4CEE-B202-F023DFBA7FD6}">
      <dgm:prSet/>
      <dgm:spPr/>
      <dgm:t>
        <a:bodyPr/>
        <a:lstStyle/>
        <a:p>
          <a:endParaRPr lang="es-CO"/>
        </a:p>
      </dgm:t>
    </dgm:pt>
    <dgm:pt modelId="{B668AB29-5291-4EDB-A781-80F689ACFD36}" type="sibTrans" cxnId="{F4C064E8-83C1-4CEE-B202-F023DFBA7FD6}">
      <dgm:prSet/>
      <dgm:spPr/>
      <dgm:t>
        <a:bodyPr/>
        <a:lstStyle/>
        <a:p>
          <a:endParaRPr lang="es-CO"/>
        </a:p>
      </dgm:t>
    </dgm:pt>
    <dgm:pt modelId="{FB461997-B57D-4A48-AF38-AF69D16B8913}">
      <dgm:prSet phldrT="[Texto]"/>
      <dgm:spPr/>
      <dgm:t>
        <a:bodyPr/>
        <a:lstStyle/>
        <a:p>
          <a:pPr algn="ctr"/>
          <a:r>
            <a:rPr lang="es-CO" b="1" dirty="0"/>
            <a:t>MISIONALES</a:t>
          </a:r>
        </a:p>
      </dgm:t>
    </dgm:pt>
    <dgm:pt modelId="{85995148-B81C-4BD2-A0CE-2F38EC745C79}" type="parTrans" cxnId="{3C33CA29-3097-4137-9C07-9F5FE63356C2}">
      <dgm:prSet/>
      <dgm:spPr/>
      <dgm:t>
        <a:bodyPr/>
        <a:lstStyle/>
        <a:p>
          <a:endParaRPr lang="es-CO"/>
        </a:p>
      </dgm:t>
    </dgm:pt>
    <dgm:pt modelId="{D6D2ADFB-0DB2-428C-8721-B2C7FACF5D7F}" type="sibTrans" cxnId="{3C33CA29-3097-4137-9C07-9F5FE63356C2}">
      <dgm:prSet/>
      <dgm:spPr/>
      <dgm:t>
        <a:bodyPr/>
        <a:lstStyle/>
        <a:p>
          <a:endParaRPr lang="es-CO"/>
        </a:p>
      </dgm:t>
    </dgm:pt>
    <dgm:pt modelId="{5DAE908A-2CF4-4852-9E51-BE1D071356F0}">
      <dgm:prSet phldrT="[Texto]"/>
      <dgm:spPr/>
      <dgm:t>
        <a:bodyPr/>
        <a:lstStyle/>
        <a:p>
          <a:pPr algn="l"/>
          <a:r>
            <a:rPr lang="es-CO" dirty="0"/>
            <a:t>GESTIÓN COMERCIAL</a:t>
          </a:r>
        </a:p>
      </dgm:t>
    </dgm:pt>
    <dgm:pt modelId="{7F0C9B08-5259-408C-95FB-7AA4DED7A218}" type="parTrans" cxnId="{21D6A906-A38C-4C43-AE8C-9D823DF5FF66}">
      <dgm:prSet/>
      <dgm:spPr/>
      <dgm:t>
        <a:bodyPr/>
        <a:lstStyle/>
        <a:p>
          <a:endParaRPr lang="es-CO"/>
        </a:p>
      </dgm:t>
    </dgm:pt>
    <dgm:pt modelId="{295086BF-C1D9-4781-AC8A-AE664799B567}" type="sibTrans" cxnId="{21D6A906-A38C-4C43-AE8C-9D823DF5FF66}">
      <dgm:prSet/>
      <dgm:spPr/>
      <dgm:t>
        <a:bodyPr/>
        <a:lstStyle/>
        <a:p>
          <a:endParaRPr lang="es-CO"/>
        </a:p>
      </dgm:t>
    </dgm:pt>
    <dgm:pt modelId="{106CAA62-D328-4C52-96F4-DD050EFD9B96}">
      <dgm:prSet phldrT="[Texto]"/>
      <dgm:spPr/>
      <dgm:t>
        <a:bodyPr/>
        <a:lstStyle/>
        <a:p>
          <a:pPr algn="l"/>
          <a:r>
            <a:rPr lang="es-CO" dirty="0"/>
            <a:t>GESTIÓN MOVILIDAD TERRESTRE</a:t>
          </a:r>
        </a:p>
      </dgm:t>
    </dgm:pt>
    <dgm:pt modelId="{429358D8-3155-430B-8EF0-296F8E2BE989}" type="parTrans" cxnId="{DEE119CF-EF68-4AF9-B195-25BC76967643}">
      <dgm:prSet/>
      <dgm:spPr/>
      <dgm:t>
        <a:bodyPr/>
        <a:lstStyle/>
        <a:p>
          <a:endParaRPr lang="es-CO"/>
        </a:p>
      </dgm:t>
    </dgm:pt>
    <dgm:pt modelId="{D94FDFB1-296F-4A19-8CE0-FE1A337CE6C6}" type="sibTrans" cxnId="{DEE119CF-EF68-4AF9-B195-25BC76967643}">
      <dgm:prSet/>
      <dgm:spPr/>
      <dgm:t>
        <a:bodyPr/>
        <a:lstStyle/>
        <a:p>
          <a:endParaRPr lang="es-CO"/>
        </a:p>
      </dgm:t>
    </dgm:pt>
    <dgm:pt modelId="{127B95A9-B559-4601-8BCE-D0278CA3FA4D}">
      <dgm:prSet phldrT="[Texto]"/>
      <dgm:spPr/>
      <dgm:t>
        <a:bodyPr/>
        <a:lstStyle/>
        <a:p>
          <a:pPr algn="ctr"/>
          <a:r>
            <a:rPr lang="es-CO" b="1" dirty="0"/>
            <a:t>APOYO</a:t>
          </a:r>
        </a:p>
      </dgm:t>
    </dgm:pt>
    <dgm:pt modelId="{5E149FE7-EABB-4635-B2E5-F13092B3BF97}" type="parTrans" cxnId="{B775DF86-7DCA-4C62-945D-ADB3AFEEEC70}">
      <dgm:prSet/>
      <dgm:spPr/>
      <dgm:t>
        <a:bodyPr/>
        <a:lstStyle/>
        <a:p>
          <a:endParaRPr lang="es-CO"/>
        </a:p>
      </dgm:t>
    </dgm:pt>
    <dgm:pt modelId="{37477DDD-93ED-4010-9204-733A4588750A}" type="sibTrans" cxnId="{B775DF86-7DCA-4C62-945D-ADB3AFEEEC70}">
      <dgm:prSet/>
      <dgm:spPr/>
      <dgm:t>
        <a:bodyPr/>
        <a:lstStyle/>
        <a:p>
          <a:endParaRPr lang="es-CO"/>
        </a:p>
      </dgm:t>
    </dgm:pt>
    <dgm:pt modelId="{3B57EA67-B7B3-4AB1-B718-E50CEE8A46BB}">
      <dgm:prSet phldrT="[Texto]"/>
      <dgm:spPr/>
      <dgm:t>
        <a:bodyPr/>
        <a:lstStyle/>
        <a:p>
          <a:pPr algn="l"/>
          <a:r>
            <a:rPr lang="es-CO" dirty="0"/>
            <a:t>GESTIÓN TALENTO HUMANO</a:t>
          </a:r>
        </a:p>
      </dgm:t>
    </dgm:pt>
    <dgm:pt modelId="{B8C34362-6E1E-476F-8C19-E1483CA60518}" type="parTrans" cxnId="{EBCF2B86-D7B7-400D-B368-67ECED44B840}">
      <dgm:prSet/>
      <dgm:spPr/>
      <dgm:t>
        <a:bodyPr/>
        <a:lstStyle/>
        <a:p>
          <a:endParaRPr lang="es-CO"/>
        </a:p>
      </dgm:t>
    </dgm:pt>
    <dgm:pt modelId="{90D14FF4-4508-4D2D-AB1A-D5507FA2D2E6}" type="sibTrans" cxnId="{EBCF2B86-D7B7-400D-B368-67ECED44B840}">
      <dgm:prSet/>
      <dgm:spPr/>
      <dgm:t>
        <a:bodyPr/>
        <a:lstStyle/>
        <a:p>
          <a:endParaRPr lang="es-CO"/>
        </a:p>
      </dgm:t>
    </dgm:pt>
    <dgm:pt modelId="{A0F9EC78-D5BD-41CB-AAE9-07A09B5D584C}">
      <dgm:prSet phldrT="[Texto]"/>
      <dgm:spPr/>
      <dgm:t>
        <a:bodyPr/>
        <a:lstStyle/>
        <a:p>
          <a:pPr algn="l"/>
          <a:r>
            <a:rPr lang="es-CO" dirty="0"/>
            <a:t>GESTIÓN MANTENIMIENTO</a:t>
          </a:r>
        </a:p>
      </dgm:t>
    </dgm:pt>
    <dgm:pt modelId="{22635C61-C3D7-4341-A42A-53C00068372E}" type="parTrans" cxnId="{5D3496C2-F9EA-4E03-ACEF-556597DD540C}">
      <dgm:prSet/>
      <dgm:spPr/>
      <dgm:t>
        <a:bodyPr/>
        <a:lstStyle/>
        <a:p>
          <a:endParaRPr lang="es-CO"/>
        </a:p>
      </dgm:t>
    </dgm:pt>
    <dgm:pt modelId="{E7ADFBFE-5045-446B-9BB8-6BBD621AB627}" type="sibTrans" cxnId="{5D3496C2-F9EA-4E03-ACEF-556597DD540C}">
      <dgm:prSet/>
      <dgm:spPr/>
      <dgm:t>
        <a:bodyPr/>
        <a:lstStyle/>
        <a:p>
          <a:endParaRPr lang="es-CO"/>
        </a:p>
      </dgm:t>
    </dgm:pt>
    <dgm:pt modelId="{405B3005-821B-4973-90A7-0EAEEE84E399}">
      <dgm:prSet/>
      <dgm:spPr/>
      <dgm:t>
        <a:bodyPr/>
        <a:lstStyle/>
        <a:p>
          <a:pPr algn="l"/>
          <a:r>
            <a:rPr lang="es-CO" dirty="0"/>
            <a:t>GESTIÓN COMPRAS</a:t>
          </a:r>
        </a:p>
      </dgm:t>
    </dgm:pt>
    <dgm:pt modelId="{CD086FB3-3441-4354-A0B0-5BB53571362B}" type="parTrans" cxnId="{EE477A3E-D32D-421C-A339-3201AC94CAD3}">
      <dgm:prSet/>
      <dgm:spPr/>
      <dgm:t>
        <a:bodyPr/>
        <a:lstStyle/>
        <a:p>
          <a:endParaRPr lang="es-CO"/>
        </a:p>
      </dgm:t>
    </dgm:pt>
    <dgm:pt modelId="{B3BFCEA7-AA04-4306-AB52-24FC3A955506}" type="sibTrans" cxnId="{EE477A3E-D32D-421C-A339-3201AC94CAD3}">
      <dgm:prSet/>
      <dgm:spPr/>
      <dgm:t>
        <a:bodyPr/>
        <a:lstStyle/>
        <a:p>
          <a:endParaRPr lang="es-CO"/>
        </a:p>
      </dgm:t>
    </dgm:pt>
    <dgm:pt modelId="{CFFCE2D7-1B33-4EF2-8B5B-14F3467ABED2}">
      <dgm:prSet/>
      <dgm:spPr/>
      <dgm:t>
        <a:bodyPr/>
        <a:lstStyle/>
        <a:p>
          <a:pPr algn="l"/>
          <a:endParaRPr lang="es-CO"/>
        </a:p>
      </dgm:t>
    </dgm:pt>
    <dgm:pt modelId="{283F59B1-FDC9-44E9-A8D2-392F5B2C0AAB}" type="parTrans" cxnId="{7E2BD12B-3F70-4547-A288-5C3E8E947099}">
      <dgm:prSet/>
      <dgm:spPr/>
      <dgm:t>
        <a:bodyPr/>
        <a:lstStyle/>
        <a:p>
          <a:endParaRPr lang="es-CO"/>
        </a:p>
      </dgm:t>
    </dgm:pt>
    <dgm:pt modelId="{2664D730-76C6-4F49-BA7F-93F87C292493}" type="sibTrans" cxnId="{7E2BD12B-3F70-4547-A288-5C3E8E947099}">
      <dgm:prSet/>
      <dgm:spPr/>
      <dgm:t>
        <a:bodyPr/>
        <a:lstStyle/>
        <a:p>
          <a:endParaRPr lang="es-CO"/>
        </a:p>
      </dgm:t>
    </dgm:pt>
    <dgm:pt modelId="{D6EFA6A4-2750-4620-B39D-ADA36581BFD7}" type="pres">
      <dgm:prSet presAssocID="{1E68C9DF-780E-47DE-9168-D4C4F896370D}" presName="Name0" presStyleCnt="0">
        <dgm:presLayoutVars>
          <dgm:dir/>
          <dgm:resizeHandles val="exact"/>
        </dgm:presLayoutVars>
      </dgm:prSet>
      <dgm:spPr/>
    </dgm:pt>
    <dgm:pt modelId="{3320AAD4-DE41-4917-A34D-8E13631B6664}" type="pres">
      <dgm:prSet presAssocID="{1E68C9DF-780E-47DE-9168-D4C4F896370D}" presName="fgShape" presStyleLbl="fgShp" presStyleIdx="0" presStyleCnt="1"/>
      <dgm:spPr/>
    </dgm:pt>
    <dgm:pt modelId="{271D7E40-E295-4AF4-81D3-41CD00693330}" type="pres">
      <dgm:prSet presAssocID="{1E68C9DF-780E-47DE-9168-D4C4F896370D}" presName="linComp" presStyleCnt="0"/>
      <dgm:spPr/>
    </dgm:pt>
    <dgm:pt modelId="{8D590921-BD44-4483-B880-F6AAB5A6B1D0}" type="pres">
      <dgm:prSet presAssocID="{0D5836DD-956F-4D28-9C93-D87F8A718BC1}" presName="compNode" presStyleCnt="0"/>
      <dgm:spPr/>
    </dgm:pt>
    <dgm:pt modelId="{B828C37E-2B15-4F36-A55C-D69FA9636D4B}" type="pres">
      <dgm:prSet presAssocID="{0D5836DD-956F-4D28-9C93-D87F8A718BC1}" presName="bkgdShape" presStyleLbl="node1" presStyleIdx="0" presStyleCnt="3"/>
      <dgm:spPr/>
    </dgm:pt>
    <dgm:pt modelId="{D119F655-33B8-48E7-8649-706ABBB1F77B}" type="pres">
      <dgm:prSet presAssocID="{0D5836DD-956F-4D28-9C93-D87F8A718BC1}" presName="nodeTx" presStyleLbl="node1" presStyleIdx="0" presStyleCnt="3">
        <dgm:presLayoutVars>
          <dgm:bulletEnabled val="1"/>
        </dgm:presLayoutVars>
      </dgm:prSet>
      <dgm:spPr/>
    </dgm:pt>
    <dgm:pt modelId="{49C905B1-F216-4D27-80D2-DEED623831F8}" type="pres">
      <dgm:prSet presAssocID="{0D5836DD-956F-4D28-9C93-D87F8A718BC1}" presName="invisiNode" presStyleLbl="node1" presStyleIdx="0" presStyleCnt="3"/>
      <dgm:spPr/>
    </dgm:pt>
    <dgm:pt modelId="{55064CA3-E730-4FF9-8A26-89014BC15C9B}" type="pres">
      <dgm:prSet presAssocID="{0D5836DD-956F-4D28-9C93-D87F8A718BC1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ezas de ajedrez con relleno sólido"/>
        </a:ext>
      </dgm:extLst>
    </dgm:pt>
    <dgm:pt modelId="{0B75140C-1F60-4786-8901-A3919A6EE7F8}" type="pres">
      <dgm:prSet presAssocID="{50BE0406-CFAC-43C0-B207-4099F49644D6}" presName="sibTrans" presStyleLbl="sibTrans2D1" presStyleIdx="0" presStyleCnt="0"/>
      <dgm:spPr/>
    </dgm:pt>
    <dgm:pt modelId="{6806D654-BEA9-4542-80E2-3F56857F5903}" type="pres">
      <dgm:prSet presAssocID="{FB461997-B57D-4A48-AF38-AF69D16B8913}" presName="compNode" presStyleCnt="0"/>
      <dgm:spPr/>
    </dgm:pt>
    <dgm:pt modelId="{CFF7F2C9-CFD3-4792-B9B1-993095DDE64F}" type="pres">
      <dgm:prSet presAssocID="{FB461997-B57D-4A48-AF38-AF69D16B8913}" presName="bkgdShape" presStyleLbl="node1" presStyleIdx="1" presStyleCnt="3"/>
      <dgm:spPr/>
    </dgm:pt>
    <dgm:pt modelId="{C3A4D7AF-869D-475A-871B-D92080D0BFCE}" type="pres">
      <dgm:prSet presAssocID="{FB461997-B57D-4A48-AF38-AF69D16B8913}" presName="nodeTx" presStyleLbl="node1" presStyleIdx="1" presStyleCnt="3">
        <dgm:presLayoutVars>
          <dgm:bulletEnabled val="1"/>
        </dgm:presLayoutVars>
      </dgm:prSet>
      <dgm:spPr/>
    </dgm:pt>
    <dgm:pt modelId="{B846A9EF-7D45-44AA-A252-8780650C69B9}" type="pres">
      <dgm:prSet presAssocID="{FB461997-B57D-4A48-AF38-AF69D16B8913}" presName="invisiNode" presStyleLbl="node1" presStyleIdx="1" presStyleCnt="3"/>
      <dgm:spPr/>
    </dgm:pt>
    <dgm:pt modelId="{9AD919C1-BCD9-43A3-9F7A-45D9F706D54C}" type="pres">
      <dgm:prSet presAssocID="{FB461997-B57D-4A48-AF38-AF69D16B8913}" presName="imagNode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mbilla y equipo con relleno sólido"/>
        </a:ext>
      </dgm:extLst>
    </dgm:pt>
    <dgm:pt modelId="{8B1CECE5-4912-4B96-A1EA-E4850C722FD8}" type="pres">
      <dgm:prSet presAssocID="{D6D2ADFB-0DB2-428C-8721-B2C7FACF5D7F}" presName="sibTrans" presStyleLbl="sibTrans2D1" presStyleIdx="0" presStyleCnt="0"/>
      <dgm:spPr/>
    </dgm:pt>
    <dgm:pt modelId="{51D3D381-0609-4C34-99EC-B97257A9146C}" type="pres">
      <dgm:prSet presAssocID="{127B95A9-B559-4601-8BCE-D0278CA3FA4D}" presName="compNode" presStyleCnt="0"/>
      <dgm:spPr/>
    </dgm:pt>
    <dgm:pt modelId="{884F32E9-C759-41EA-BD22-8F76ACC1ECA3}" type="pres">
      <dgm:prSet presAssocID="{127B95A9-B559-4601-8BCE-D0278CA3FA4D}" presName="bkgdShape" presStyleLbl="node1" presStyleIdx="2" presStyleCnt="3"/>
      <dgm:spPr/>
    </dgm:pt>
    <dgm:pt modelId="{3BE240CD-AAE9-42B4-9B45-8A844C73A07E}" type="pres">
      <dgm:prSet presAssocID="{127B95A9-B559-4601-8BCE-D0278CA3FA4D}" presName="nodeTx" presStyleLbl="node1" presStyleIdx="2" presStyleCnt="3">
        <dgm:presLayoutVars>
          <dgm:bulletEnabled val="1"/>
        </dgm:presLayoutVars>
      </dgm:prSet>
      <dgm:spPr/>
    </dgm:pt>
    <dgm:pt modelId="{A898DF49-8A04-40A3-B32F-78DD7780ED9C}" type="pres">
      <dgm:prSet presAssocID="{127B95A9-B559-4601-8BCE-D0278CA3FA4D}" presName="invisiNode" presStyleLbl="node1" presStyleIdx="2" presStyleCnt="3"/>
      <dgm:spPr/>
    </dgm:pt>
    <dgm:pt modelId="{E5E6E498-630F-4DF1-A548-2019BC09F58D}" type="pres">
      <dgm:prSet presAssocID="{127B95A9-B559-4601-8BCE-D0278CA3FA4D}" presName="imagNode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no abierta con relleno sólido"/>
        </a:ext>
      </dgm:extLst>
    </dgm:pt>
  </dgm:ptLst>
  <dgm:cxnLst>
    <dgm:cxn modelId="{9F751E05-91F2-41FF-85C5-E33E055EE952}" type="presOf" srcId="{405B3005-821B-4973-90A7-0EAEEE84E399}" destId="{3BE240CD-AAE9-42B4-9B45-8A844C73A07E}" srcOrd="1" destOrd="3" presId="urn:microsoft.com/office/officeart/2005/8/layout/hList7"/>
    <dgm:cxn modelId="{21D6A906-A38C-4C43-AE8C-9D823DF5FF66}" srcId="{FB461997-B57D-4A48-AF38-AF69D16B8913}" destId="{5DAE908A-2CF4-4852-9E51-BE1D071356F0}" srcOrd="0" destOrd="0" parTransId="{7F0C9B08-5259-408C-95FB-7AA4DED7A218}" sibTransId="{295086BF-C1D9-4781-AC8A-AE664799B567}"/>
    <dgm:cxn modelId="{5CAA3F07-D872-4638-9953-F65E85A4C88C}" srcId="{0D5836DD-956F-4D28-9C93-D87F8A718BC1}" destId="{813A8BA2-D691-4B26-B465-6C57DFC96774}" srcOrd="0" destOrd="0" parTransId="{93D5C6E3-9343-4E2F-9757-A957F13D371D}" sibTransId="{9D00466E-E34D-4A0C-A59E-43B4B6C76459}"/>
    <dgm:cxn modelId="{D322A011-E290-4C2F-852F-16C529E1B224}" type="presOf" srcId="{813A8BA2-D691-4B26-B465-6C57DFC96774}" destId="{B828C37E-2B15-4F36-A55C-D69FA9636D4B}" srcOrd="0" destOrd="1" presId="urn:microsoft.com/office/officeart/2005/8/layout/hList7"/>
    <dgm:cxn modelId="{FE6C8C28-2A52-45EC-9F4F-364B1A4572DF}" type="presOf" srcId="{0D5836DD-956F-4D28-9C93-D87F8A718BC1}" destId="{D119F655-33B8-48E7-8649-706ABBB1F77B}" srcOrd="1" destOrd="0" presId="urn:microsoft.com/office/officeart/2005/8/layout/hList7"/>
    <dgm:cxn modelId="{3C33CA29-3097-4137-9C07-9F5FE63356C2}" srcId="{1E68C9DF-780E-47DE-9168-D4C4F896370D}" destId="{FB461997-B57D-4A48-AF38-AF69D16B8913}" srcOrd="1" destOrd="0" parTransId="{85995148-B81C-4BD2-A0CE-2F38EC745C79}" sibTransId="{D6D2ADFB-0DB2-428C-8721-B2C7FACF5D7F}"/>
    <dgm:cxn modelId="{7E2BD12B-3F70-4547-A288-5C3E8E947099}" srcId="{127B95A9-B559-4601-8BCE-D0278CA3FA4D}" destId="{CFFCE2D7-1B33-4EF2-8B5B-14F3467ABED2}" srcOrd="3" destOrd="0" parTransId="{283F59B1-FDC9-44E9-A8D2-392F5B2C0AAB}" sibTransId="{2664D730-76C6-4F49-BA7F-93F87C292493}"/>
    <dgm:cxn modelId="{6F96552C-71FD-4E3F-AECE-61929E307B23}" type="presOf" srcId="{FB461997-B57D-4A48-AF38-AF69D16B8913}" destId="{CFF7F2C9-CFD3-4792-B9B1-993095DDE64F}" srcOrd="0" destOrd="0" presId="urn:microsoft.com/office/officeart/2005/8/layout/hList7"/>
    <dgm:cxn modelId="{7069292D-DAF5-4AB3-8E98-268A10FE6A06}" type="presOf" srcId="{1E68C9DF-780E-47DE-9168-D4C4F896370D}" destId="{D6EFA6A4-2750-4620-B39D-ADA36581BFD7}" srcOrd="0" destOrd="0" presId="urn:microsoft.com/office/officeart/2005/8/layout/hList7"/>
    <dgm:cxn modelId="{57855932-72ED-4097-9DDB-738D2B8EFC2E}" type="presOf" srcId="{CFFCE2D7-1B33-4EF2-8B5B-14F3467ABED2}" destId="{884F32E9-C759-41EA-BD22-8F76ACC1ECA3}" srcOrd="0" destOrd="4" presId="urn:microsoft.com/office/officeart/2005/8/layout/hList7"/>
    <dgm:cxn modelId="{085E8234-D4C2-47C2-BF10-B78E0406363F}" type="presOf" srcId="{A0F9EC78-D5BD-41CB-AAE9-07A09B5D584C}" destId="{884F32E9-C759-41EA-BD22-8F76ACC1ECA3}" srcOrd="0" destOrd="2" presId="urn:microsoft.com/office/officeart/2005/8/layout/hList7"/>
    <dgm:cxn modelId="{6BC13F37-262A-4CBA-A615-646ABA8DC896}" type="presOf" srcId="{8084D9EB-E001-4CFC-8361-CC8480433A57}" destId="{B828C37E-2B15-4F36-A55C-D69FA9636D4B}" srcOrd="0" destOrd="2" presId="urn:microsoft.com/office/officeart/2005/8/layout/hList7"/>
    <dgm:cxn modelId="{3208CC3B-81E9-4A9F-9C39-3AE1D0CE8617}" type="presOf" srcId="{127B95A9-B559-4601-8BCE-D0278CA3FA4D}" destId="{884F32E9-C759-41EA-BD22-8F76ACC1ECA3}" srcOrd="0" destOrd="0" presId="urn:microsoft.com/office/officeart/2005/8/layout/hList7"/>
    <dgm:cxn modelId="{EE477A3E-D32D-421C-A339-3201AC94CAD3}" srcId="{127B95A9-B559-4601-8BCE-D0278CA3FA4D}" destId="{405B3005-821B-4973-90A7-0EAEEE84E399}" srcOrd="2" destOrd="0" parTransId="{CD086FB3-3441-4354-A0B0-5BB53571362B}" sibTransId="{B3BFCEA7-AA04-4306-AB52-24FC3A955506}"/>
    <dgm:cxn modelId="{3FFA135B-2E33-44C3-A70C-448A9EEF7D2F}" srcId="{1E68C9DF-780E-47DE-9168-D4C4F896370D}" destId="{0D5836DD-956F-4D28-9C93-D87F8A718BC1}" srcOrd="0" destOrd="0" parTransId="{4282FF9F-7D37-443B-8F77-26B8C3DD0853}" sibTransId="{50BE0406-CFAC-43C0-B207-4099F49644D6}"/>
    <dgm:cxn modelId="{C5803E64-6D0D-4F04-A065-AA11CD83CDF2}" type="presOf" srcId="{5DAE908A-2CF4-4852-9E51-BE1D071356F0}" destId="{CFF7F2C9-CFD3-4792-B9B1-993095DDE64F}" srcOrd="0" destOrd="1" presId="urn:microsoft.com/office/officeart/2005/8/layout/hList7"/>
    <dgm:cxn modelId="{F2075C47-3109-47CD-9718-35027FC546C0}" type="presOf" srcId="{CFFCE2D7-1B33-4EF2-8B5B-14F3467ABED2}" destId="{3BE240CD-AAE9-42B4-9B45-8A844C73A07E}" srcOrd="1" destOrd="4" presId="urn:microsoft.com/office/officeart/2005/8/layout/hList7"/>
    <dgm:cxn modelId="{2E5D044A-5AEC-4BBA-A0AC-3CCF655BB490}" type="presOf" srcId="{106CAA62-D328-4C52-96F4-DD050EFD9B96}" destId="{CFF7F2C9-CFD3-4792-B9B1-993095DDE64F}" srcOrd="0" destOrd="2" presId="urn:microsoft.com/office/officeart/2005/8/layout/hList7"/>
    <dgm:cxn modelId="{AD453073-74F0-40F5-B000-F417BC09235A}" type="presOf" srcId="{50BE0406-CFAC-43C0-B207-4099F49644D6}" destId="{0B75140C-1F60-4786-8901-A3919A6EE7F8}" srcOrd="0" destOrd="0" presId="urn:microsoft.com/office/officeart/2005/8/layout/hList7"/>
    <dgm:cxn modelId="{DBDE5F82-9794-4DCB-A82B-EEDA9B73E02D}" type="presOf" srcId="{FB461997-B57D-4A48-AF38-AF69D16B8913}" destId="{C3A4D7AF-869D-475A-871B-D92080D0BFCE}" srcOrd="1" destOrd="0" presId="urn:microsoft.com/office/officeart/2005/8/layout/hList7"/>
    <dgm:cxn modelId="{F94E4283-FEFF-4D11-8FAA-FCA02AF0D61F}" type="presOf" srcId="{5DAE908A-2CF4-4852-9E51-BE1D071356F0}" destId="{C3A4D7AF-869D-475A-871B-D92080D0BFCE}" srcOrd="1" destOrd="1" presId="urn:microsoft.com/office/officeart/2005/8/layout/hList7"/>
    <dgm:cxn modelId="{EBCF2B86-D7B7-400D-B368-67ECED44B840}" srcId="{127B95A9-B559-4601-8BCE-D0278CA3FA4D}" destId="{3B57EA67-B7B3-4AB1-B718-E50CEE8A46BB}" srcOrd="0" destOrd="0" parTransId="{B8C34362-6E1E-476F-8C19-E1483CA60518}" sibTransId="{90D14FF4-4508-4D2D-AB1A-D5507FA2D2E6}"/>
    <dgm:cxn modelId="{B775DF86-7DCA-4C62-945D-ADB3AFEEEC70}" srcId="{1E68C9DF-780E-47DE-9168-D4C4F896370D}" destId="{127B95A9-B559-4601-8BCE-D0278CA3FA4D}" srcOrd="2" destOrd="0" parTransId="{5E149FE7-EABB-4635-B2E5-F13092B3BF97}" sibTransId="{37477DDD-93ED-4010-9204-733A4588750A}"/>
    <dgm:cxn modelId="{DF147E9A-16EE-425C-9CD5-645F842F7E3F}" type="presOf" srcId="{127B95A9-B559-4601-8BCE-D0278CA3FA4D}" destId="{3BE240CD-AAE9-42B4-9B45-8A844C73A07E}" srcOrd="1" destOrd="0" presId="urn:microsoft.com/office/officeart/2005/8/layout/hList7"/>
    <dgm:cxn modelId="{BB9CC1A5-7533-4830-9A79-BB52830B6295}" type="presOf" srcId="{0D5836DD-956F-4D28-9C93-D87F8A718BC1}" destId="{B828C37E-2B15-4F36-A55C-D69FA9636D4B}" srcOrd="0" destOrd="0" presId="urn:microsoft.com/office/officeart/2005/8/layout/hList7"/>
    <dgm:cxn modelId="{D48407AF-1271-429B-9BF7-92AC30246240}" type="presOf" srcId="{A0F9EC78-D5BD-41CB-AAE9-07A09B5D584C}" destId="{3BE240CD-AAE9-42B4-9B45-8A844C73A07E}" srcOrd="1" destOrd="2" presId="urn:microsoft.com/office/officeart/2005/8/layout/hList7"/>
    <dgm:cxn modelId="{5D3496C2-F9EA-4E03-ACEF-556597DD540C}" srcId="{127B95A9-B559-4601-8BCE-D0278CA3FA4D}" destId="{A0F9EC78-D5BD-41CB-AAE9-07A09B5D584C}" srcOrd="1" destOrd="0" parTransId="{22635C61-C3D7-4341-A42A-53C00068372E}" sibTransId="{E7ADFBFE-5045-446B-9BB8-6BBD621AB627}"/>
    <dgm:cxn modelId="{59614FC6-E9B2-4B7A-B1BC-869F12875E09}" type="presOf" srcId="{3B57EA67-B7B3-4AB1-B718-E50CEE8A46BB}" destId="{884F32E9-C759-41EA-BD22-8F76ACC1ECA3}" srcOrd="0" destOrd="1" presId="urn:microsoft.com/office/officeart/2005/8/layout/hList7"/>
    <dgm:cxn modelId="{DEE119CF-EF68-4AF9-B195-25BC76967643}" srcId="{FB461997-B57D-4A48-AF38-AF69D16B8913}" destId="{106CAA62-D328-4C52-96F4-DD050EFD9B96}" srcOrd="1" destOrd="0" parTransId="{429358D8-3155-430B-8EF0-296F8E2BE989}" sibTransId="{D94FDFB1-296F-4A19-8CE0-FE1A337CE6C6}"/>
    <dgm:cxn modelId="{24F590DC-8296-45BF-97A3-4156F860B7D6}" type="presOf" srcId="{106CAA62-D328-4C52-96F4-DD050EFD9B96}" destId="{C3A4D7AF-869D-475A-871B-D92080D0BFCE}" srcOrd="1" destOrd="2" presId="urn:microsoft.com/office/officeart/2005/8/layout/hList7"/>
    <dgm:cxn modelId="{D0E1B4DE-938B-4914-B1EC-BD1E4B9931E3}" type="presOf" srcId="{8084D9EB-E001-4CFC-8361-CC8480433A57}" destId="{D119F655-33B8-48E7-8649-706ABBB1F77B}" srcOrd="1" destOrd="2" presId="urn:microsoft.com/office/officeart/2005/8/layout/hList7"/>
    <dgm:cxn modelId="{F4C064E8-83C1-4CEE-B202-F023DFBA7FD6}" srcId="{0D5836DD-956F-4D28-9C93-D87F8A718BC1}" destId="{8084D9EB-E001-4CFC-8361-CC8480433A57}" srcOrd="1" destOrd="0" parTransId="{8730D276-35BA-4CCE-947E-2415834ABEBC}" sibTransId="{B668AB29-5291-4EDB-A781-80F689ACFD36}"/>
    <dgm:cxn modelId="{EB7A7DE8-C37E-4268-A8E0-272F54691CB5}" type="presOf" srcId="{3B57EA67-B7B3-4AB1-B718-E50CEE8A46BB}" destId="{3BE240CD-AAE9-42B4-9B45-8A844C73A07E}" srcOrd="1" destOrd="1" presId="urn:microsoft.com/office/officeart/2005/8/layout/hList7"/>
    <dgm:cxn modelId="{2C1EDDEE-A953-4438-8E74-1E64CFB8724C}" type="presOf" srcId="{D6D2ADFB-0DB2-428C-8721-B2C7FACF5D7F}" destId="{8B1CECE5-4912-4B96-A1EA-E4850C722FD8}" srcOrd="0" destOrd="0" presId="urn:microsoft.com/office/officeart/2005/8/layout/hList7"/>
    <dgm:cxn modelId="{18EC6EF2-3BA6-425F-8EDB-EED1834DE383}" type="presOf" srcId="{405B3005-821B-4973-90A7-0EAEEE84E399}" destId="{884F32E9-C759-41EA-BD22-8F76ACC1ECA3}" srcOrd="0" destOrd="3" presId="urn:microsoft.com/office/officeart/2005/8/layout/hList7"/>
    <dgm:cxn modelId="{4DDA57F3-15A4-4FD9-A9F0-5132296E0B5D}" type="presOf" srcId="{813A8BA2-D691-4B26-B465-6C57DFC96774}" destId="{D119F655-33B8-48E7-8649-706ABBB1F77B}" srcOrd="1" destOrd="1" presId="urn:microsoft.com/office/officeart/2005/8/layout/hList7"/>
    <dgm:cxn modelId="{A6A5C97A-FD71-4BB5-84B8-B27D4901FE3E}" type="presParOf" srcId="{D6EFA6A4-2750-4620-B39D-ADA36581BFD7}" destId="{3320AAD4-DE41-4917-A34D-8E13631B6664}" srcOrd="0" destOrd="0" presId="urn:microsoft.com/office/officeart/2005/8/layout/hList7"/>
    <dgm:cxn modelId="{CE897BDB-E5F9-4A02-8B71-AB687350041B}" type="presParOf" srcId="{D6EFA6A4-2750-4620-B39D-ADA36581BFD7}" destId="{271D7E40-E295-4AF4-81D3-41CD00693330}" srcOrd="1" destOrd="0" presId="urn:microsoft.com/office/officeart/2005/8/layout/hList7"/>
    <dgm:cxn modelId="{8025BD7F-0197-4187-BFEA-F14B9260B252}" type="presParOf" srcId="{271D7E40-E295-4AF4-81D3-41CD00693330}" destId="{8D590921-BD44-4483-B880-F6AAB5A6B1D0}" srcOrd="0" destOrd="0" presId="urn:microsoft.com/office/officeart/2005/8/layout/hList7"/>
    <dgm:cxn modelId="{8526B54A-99BC-47BD-A313-DDB55911BD71}" type="presParOf" srcId="{8D590921-BD44-4483-B880-F6AAB5A6B1D0}" destId="{B828C37E-2B15-4F36-A55C-D69FA9636D4B}" srcOrd="0" destOrd="0" presId="urn:microsoft.com/office/officeart/2005/8/layout/hList7"/>
    <dgm:cxn modelId="{BAA6775D-BD0A-44C3-9215-0FB7B3D6EBDF}" type="presParOf" srcId="{8D590921-BD44-4483-B880-F6AAB5A6B1D0}" destId="{D119F655-33B8-48E7-8649-706ABBB1F77B}" srcOrd="1" destOrd="0" presId="urn:microsoft.com/office/officeart/2005/8/layout/hList7"/>
    <dgm:cxn modelId="{81C8E782-3DE1-4308-9E4E-D4B3C1CE5917}" type="presParOf" srcId="{8D590921-BD44-4483-B880-F6AAB5A6B1D0}" destId="{49C905B1-F216-4D27-80D2-DEED623831F8}" srcOrd="2" destOrd="0" presId="urn:microsoft.com/office/officeart/2005/8/layout/hList7"/>
    <dgm:cxn modelId="{3893302E-8309-4811-849E-2719DCB6FF7E}" type="presParOf" srcId="{8D590921-BD44-4483-B880-F6AAB5A6B1D0}" destId="{55064CA3-E730-4FF9-8A26-89014BC15C9B}" srcOrd="3" destOrd="0" presId="urn:microsoft.com/office/officeart/2005/8/layout/hList7"/>
    <dgm:cxn modelId="{FFA30B88-F1FD-40E9-B04D-A7C452255F37}" type="presParOf" srcId="{271D7E40-E295-4AF4-81D3-41CD00693330}" destId="{0B75140C-1F60-4786-8901-A3919A6EE7F8}" srcOrd="1" destOrd="0" presId="urn:microsoft.com/office/officeart/2005/8/layout/hList7"/>
    <dgm:cxn modelId="{CDE680DE-92BD-4C9E-B707-09342CD0E32C}" type="presParOf" srcId="{271D7E40-E295-4AF4-81D3-41CD00693330}" destId="{6806D654-BEA9-4542-80E2-3F56857F5903}" srcOrd="2" destOrd="0" presId="urn:microsoft.com/office/officeart/2005/8/layout/hList7"/>
    <dgm:cxn modelId="{6618446F-A84D-4860-82F9-269CA0D9C93D}" type="presParOf" srcId="{6806D654-BEA9-4542-80E2-3F56857F5903}" destId="{CFF7F2C9-CFD3-4792-B9B1-993095DDE64F}" srcOrd="0" destOrd="0" presId="urn:microsoft.com/office/officeart/2005/8/layout/hList7"/>
    <dgm:cxn modelId="{F87DDD91-9177-4B2E-98FF-26914856F88E}" type="presParOf" srcId="{6806D654-BEA9-4542-80E2-3F56857F5903}" destId="{C3A4D7AF-869D-475A-871B-D92080D0BFCE}" srcOrd="1" destOrd="0" presId="urn:microsoft.com/office/officeart/2005/8/layout/hList7"/>
    <dgm:cxn modelId="{12BB5363-AA5A-4BFD-8C8B-F8FF3C2409B6}" type="presParOf" srcId="{6806D654-BEA9-4542-80E2-3F56857F5903}" destId="{B846A9EF-7D45-44AA-A252-8780650C69B9}" srcOrd="2" destOrd="0" presId="urn:microsoft.com/office/officeart/2005/8/layout/hList7"/>
    <dgm:cxn modelId="{CAFAB8E6-B646-4E6E-B74B-69425A761EAA}" type="presParOf" srcId="{6806D654-BEA9-4542-80E2-3F56857F5903}" destId="{9AD919C1-BCD9-43A3-9F7A-45D9F706D54C}" srcOrd="3" destOrd="0" presId="urn:microsoft.com/office/officeart/2005/8/layout/hList7"/>
    <dgm:cxn modelId="{7F10622C-2A3A-405D-9FDD-0011F502022B}" type="presParOf" srcId="{271D7E40-E295-4AF4-81D3-41CD00693330}" destId="{8B1CECE5-4912-4B96-A1EA-E4850C722FD8}" srcOrd="3" destOrd="0" presId="urn:microsoft.com/office/officeart/2005/8/layout/hList7"/>
    <dgm:cxn modelId="{6A0833B8-0777-46B2-A917-DC0D2D7BB899}" type="presParOf" srcId="{271D7E40-E295-4AF4-81D3-41CD00693330}" destId="{51D3D381-0609-4C34-99EC-B97257A9146C}" srcOrd="4" destOrd="0" presId="urn:microsoft.com/office/officeart/2005/8/layout/hList7"/>
    <dgm:cxn modelId="{83F9CDF4-65C6-4141-B311-797B0FBC5EA8}" type="presParOf" srcId="{51D3D381-0609-4C34-99EC-B97257A9146C}" destId="{884F32E9-C759-41EA-BD22-8F76ACC1ECA3}" srcOrd="0" destOrd="0" presId="urn:microsoft.com/office/officeart/2005/8/layout/hList7"/>
    <dgm:cxn modelId="{D43C5952-016C-410C-99C5-CA0F37306DB0}" type="presParOf" srcId="{51D3D381-0609-4C34-99EC-B97257A9146C}" destId="{3BE240CD-AAE9-42B4-9B45-8A844C73A07E}" srcOrd="1" destOrd="0" presId="urn:microsoft.com/office/officeart/2005/8/layout/hList7"/>
    <dgm:cxn modelId="{E1E13BD7-13F1-4F55-A165-A28F478182AA}" type="presParOf" srcId="{51D3D381-0609-4C34-99EC-B97257A9146C}" destId="{A898DF49-8A04-40A3-B32F-78DD7780ED9C}" srcOrd="2" destOrd="0" presId="urn:microsoft.com/office/officeart/2005/8/layout/hList7"/>
    <dgm:cxn modelId="{F7C87FB1-8762-45D5-91A0-24DC4CECA7AE}" type="presParOf" srcId="{51D3D381-0609-4C34-99EC-B97257A9146C}" destId="{E5E6E498-630F-4DF1-A548-2019BC09F58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68C9DF-780E-47DE-9168-D4C4F896370D}" type="doc">
      <dgm:prSet loTypeId="urn:microsoft.com/office/officeart/2009/3/layout/StepUpProcess" loCatId="process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0D5836DD-956F-4D28-9C93-D87F8A718BC1}">
      <dgm:prSet phldrT="[Texto]"/>
      <dgm:spPr/>
      <dgm:t>
        <a:bodyPr/>
        <a:lstStyle/>
        <a:p>
          <a:pPr algn="ctr"/>
          <a:r>
            <a:rPr lang="es-CO" b="1" dirty="0"/>
            <a:t>DIRECCIONAMIENTO</a:t>
          </a:r>
        </a:p>
      </dgm:t>
    </dgm:pt>
    <dgm:pt modelId="{4282FF9F-7D37-443B-8F77-26B8C3DD0853}" type="parTrans" cxnId="{3FFA135B-2E33-44C3-A70C-448A9EEF7D2F}">
      <dgm:prSet/>
      <dgm:spPr/>
      <dgm:t>
        <a:bodyPr/>
        <a:lstStyle/>
        <a:p>
          <a:endParaRPr lang="es-CO"/>
        </a:p>
      </dgm:t>
    </dgm:pt>
    <dgm:pt modelId="{50BE0406-CFAC-43C0-B207-4099F49644D6}" type="sibTrans" cxnId="{3FFA135B-2E33-44C3-A70C-448A9EEF7D2F}">
      <dgm:prSet/>
      <dgm:spPr/>
      <dgm:t>
        <a:bodyPr/>
        <a:lstStyle/>
        <a:p>
          <a:endParaRPr lang="es-CO"/>
        </a:p>
      </dgm:t>
    </dgm:pt>
    <dgm:pt modelId="{813A8BA2-D691-4B26-B465-6C57DFC96774}">
      <dgm:prSet phldrT="[Texto]"/>
      <dgm:spPr/>
      <dgm:t>
        <a:bodyPr/>
        <a:lstStyle/>
        <a:p>
          <a:pPr algn="l"/>
          <a:r>
            <a:rPr lang="es-CO" dirty="0"/>
            <a:t>GESTIÓN ESTRATEGICA</a:t>
          </a:r>
        </a:p>
      </dgm:t>
    </dgm:pt>
    <dgm:pt modelId="{93D5C6E3-9343-4E2F-9757-A957F13D371D}" type="parTrans" cxnId="{5CAA3F07-D872-4638-9953-F65E85A4C88C}">
      <dgm:prSet/>
      <dgm:spPr/>
      <dgm:t>
        <a:bodyPr/>
        <a:lstStyle/>
        <a:p>
          <a:endParaRPr lang="es-CO"/>
        </a:p>
      </dgm:t>
    </dgm:pt>
    <dgm:pt modelId="{9D00466E-E34D-4A0C-A59E-43B4B6C76459}" type="sibTrans" cxnId="{5CAA3F07-D872-4638-9953-F65E85A4C88C}">
      <dgm:prSet/>
      <dgm:spPr/>
      <dgm:t>
        <a:bodyPr/>
        <a:lstStyle/>
        <a:p>
          <a:endParaRPr lang="es-CO"/>
        </a:p>
      </dgm:t>
    </dgm:pt>
    <dgm:pt modelId="{8084D9EB-E001-4CFC-8361-CC8480433A57}">
      <dgm:prSet phldrT="[Texto]"/>
      <dgm:spPr/>
      <dgm:t>
        <a:bodyPr/>
        <a:lstStyle/>
        <a:p>
          <a:pPr algn="l"/>
          <a:r>
            <a:rPr lang="es-CO" dirty="0"/>
            <a:t>GESTIÓN MEJORAMIENTO CONTINUO</a:t>
          </a:r>
        </a:p>
      </dgm:t>
    </dgm:pt>
    <dgm:pt modelId="{8730D276-35BA-4CCE-947E-2415834ABEBC}" type="parTrans" cxnId="{F4C064E8-83C1-4CEE-B202-F023DFBA7FD6}">
      <dgm:prSet/>
      <dgm:spPr/>
      <dgm:t>
        <a:bodyPr/>
        <a:lstStyle/>
        <a:p>
          <a:endParaRPr lang="es-CO"/>
        </a:p>
      </dgm:t>
    </dgm:pt>
    <dgm:pt modelId="{B668AB29-5291-4EDB-A781-80F689ACFD36}" type="sibTrans" cxnId="{F4C064E8-83C1-4CEE-B202-F023DFBA7FD6}">
      <dgm:prSet/>
      <dgm:spPr/>
      <dgm:t>
        <a:bodyPr/>
        <a:lstStyle/>
        <a:p>
          <a:endParaRPr lang="es-CO"/>
        </a:p>
      </dgm:t>
    </dgm:pt>
    <dgm:pt modelId="{FB461997-B57D-4A48-AF38-AF69D16B8913}">
      <dgm:prSet phldrT="[Texto]"/>
      <dgm:spPr/>
      <dgm:t>
        <a:bodyPr/>
        <a:lstStyle/>
        <a:p>
          <a:pPr algn="ctr"/>
          <a:r>
            <a:rPr lang="es-CO" b="1" dirty="0"/>
            <a:t>MISIONALES</a:t>
          </a:r>
        </a:p>
      </dgm:t>
    </dgm:pt>
    <dgm:pt modelId="{85995148-B81C-4BD2-A0CE-2F38EC745C79}" type="parTrans" cxnId="{3C33CA29-3097-4137-9C07-9F5FE63356C2}">
      <dgm:prSet/>
      <dgm:spPr/>
      <dgm:t>
        <a:bodyPr/>
        <a:lstStyle/>
        <a:p>
          <a:endParaRPr lang="es-CO"/>
        </a:p>
      </dgm:t>
    </dgm:pt>
    <dgm:pt modelId="{D6D2ADFB-0DB2-428C-8721-B2C7FACF5D7F}" type="sibTrans" cxnId="{3C33CA29-3097-4137-9C07-9F5FE63356C2}">
      <dgm:prSet/>
      <dgm:spPr/>
      <dgm:t>
        <a:bodyPr/>
        <a:lstStyle/>
        <a:p>
          <a:endParaRPr lang="es-CO"/>
        </a:p>
      </dgm:t>
    </dgm:pt>
    <dgm:pt modelId="{5DAE908A-2CF4-4852-9E51-BE1D071356F0}">
      <dgm:prSet phldrT="[Texto]"/>
      <dgm:spPr/>
      <dgm:t>
        <a:bodyPr/>
        <a:lstStyle/>
        <a:p>
          <a:pPr algn="l"/>
          <a:r>
            <a:rPr lang="es-CO" dirty="0"/>
            <a:t>GESTIÓN COMERCIAL</a:t>
          </a:r>
        </a:p>
      </dgm:t>
    </dgm:pt>
    <dgm:pt modelId="{7F0C9B08-5259-408C-95FB-7AA4DED7A218}" type="parTrans" cxnId="{21D6A906-A38C-4C43-AE8C-9D823DF5FF66}">
      <dgm:prSet/>
      <dgm:spPr/>
      <dgm:t>
        <a:bodyPr/>
        <a:lstStyle/>
        <a:p>
          <a:endParaRPr lang="es-CO"/>
        </a:p>
      </dgm:t>
    </dgm:pt>
    <dgm:pt modelId="{295086BF-C1D9-4781-AC8A-AE664799B567}" type="sibTrans" cxnId="{21D6A906-A38C-4C43-AE8C-9D823DF5FF66}">
      <dgm:prSet/>
      <dgm:spPr/>
      <dgm:t>
        <a:bodyPr/>
        <a:lstStyle/>
        <a:p>
          <a:endParaRPr lang="es-CO"/>
        </a:p>
      </dgm:t>
    </dgm:pt>
    <dgm:pt modelId="{106CAA62-D328-4C52-96F4-DD050EFD9B96}">
      <dgm:prSet phldrT="[Texto]"/>
      <dgm:spPr/>
      <dgm:t>
        <a:bodyPr/>
        <a:lstStyle/>
        <a:p>
          <a:pPr algn="l"/>
          <a:r>
            <a:rPr lang="es-CO" dirty="0"/>
            <a:t>GESTIÓN MOVILIDAD TERRESTRE</a:t>
          </a:r>
        </a:p>
      </dgm:t>
    </dgm:pt>
    <dgm:pt modelId="{429358D8-3155-430B-8EF0-296F8E2BE989}" type="parTrans" cxnId="{DEE119CF-EF68-4AF9-B195-25BC76967643}">
      <dgm:prSet/>
      <dgm:spPr/>
      <dgm:t>
        <a:bodyPr/>
        <a:lstStyle/>
        <a:p>
          <a:endParaRPr lang="es-CO"/>
        </a:p>
      </dgm:t>
    </dgm:pt>
    <dgm:pt modelId="{D94FDFB1-296F-4A19-8CE0-FE1A337CE6C6}" type="sibTrans" cxnId="{DEE119CF-EF68-4AF9-B195-25BC76967643}">
      <dgm:prSet/>
      <dgm:spPr/>
      <dgm:t>
        <a:bodyPr/>
        <a:lstStyle/>
        <a:p>
          <a:endParaRPr lang="es-CO"/>
        </a:p>
      </dgm:t>
    </dgm:pt>
    <dgm:pt modelId="{127B95A9-B559-4601-8BCE-D0278CA3FA4D}">
      <dgm:prSet phldrT="[Texto]"/>
      <dgm:spPr/>
      <dgm:t>
        <a:bodyPr/>
        <a:lstStyle/>
        <a:p>
          <a:pPr algn="ctr"/>
          <a:r>
            <a:rPr lang="es-CO" b="1" dirty="0"/>
            <a:t>APOYO</a:t>
          </a:r>
        </a:p>
      </dgm:t>
    </dgm:pt>
    <dgm:pt modelId="{5E149FE7-EABB-4635-B2E5-F13092B3BF97}" type="parTrans" cxnId="{B775DF86-7DCA-4C62-945D-ADB3AFEEEC70}">
      <dgm:prSet/>
      <dgm:spPr/>
      <dgm:t>
        <a:bodyPr/>
        <a:lstStyle/>
        <a:p>
          <a:endParaRPr lang="es-CO"/>
        </a:p>
      </dgm:t>
    </dgm:pt>
    <dgm:pt modelId="{37477DDD-93ED-4010-9204-733A4588750A}" type="sibTrans" cxnId="{B775DF86-7DCA-4C62-945D-ADB3AFEEEC70}">
      <dgm:prSet/>
      <dgm:spPr/>
      <dgm:t>
        <a:bodyPr/>
        <a:lstStyle/>
        <a:p>
          <a:endParaRPr lang="es-CO"/>
        </a:p>
      </dgm:t>
    </dgm:pt>
    <dgm:pt modelId="{3B57EA67-B7B3-4AB1-B718-E50CEE8A46BB}">
      <dgm:prSet phldrT="[Texto]"/>
      <dgm:spPr/>
      <dgm:t>
        <a:bodyPr/>
        <a:lstStyle/>
        <a:p>
          <a:pPr algn="l"/>
          <a:r>
            <a:rPr lang="es-CO" dirty="0"/>
            <a:t>GESTIÓN TALENTO HUMANO</a:t>
          </a:r>
        </a:p>
      </dgm:t>
    </dgm:pt>
    <dgm:pt modelId="{B8C34362-6E1E-476F-8C19-E1483CA60518}" type="parTrans" cxnId="{EBCF2B86-D7B7-400D-B368-67ECED44B840}">
      <dgm:prSet/>
      <dgm:spPr/>
      <dgm:t>
        <a:bodyPr/>
        <a:lstStyle/>
        <a:p>
          <a:endParaRPr lang="es-CO"/>
        </a:p>
      </dgm:t>
    </dgm:pt>
    <dgm:pt modelId="{90D14FF4-4508-4D2D-AB1A-D5507FA2D2E6}" type="sibTrans" cxnId="{EBCF2B86-D7B7-400D-B368-67ECED44B840}">
      <dgm:prSet/>
      <dgm:spPr/>
      <dgm:t>
        <a:bodyPr/>
        <a:lstStyle/>
        <a:p>
          <a:endParaRPr lang="es-CO"/>
        </a:p>
      </dgm:t>
    </dgm:pt>
    <dgm:pt modelId="{A0F9EC78-D5BD-41CB-AAE9-07A09B5D584C}">
      <dgm:prSet phldrT="[Texto]"/>
      <dgm:spPr/>
      <dgm:t>
        <a:bodyPr/>
        <a:lstStyle/>
        <a:p>
          <a:pPr algn="l"/>
          <a:r>
            <a:rPr lang="es-CO" dirty="0"/>
            <a:t>GESTIÓN MANTENIMIENTO</a:t>
          </a:r>
        </a:p>
      </dgm:t>
    </dgm:pt>
    <dgm:pt modelId="{22635C61-C3D7-4341-A42A-53C00068372E}" type="parTrans" cxnId="{5D3496C2-F9EA-4E03-ACEF-556597DD540C}">
      <dgm:prSet/>
      <dgm:spPr/>
      <dgm:t>
        <a:bodyPr/>
        <a:lstStyle/>
        <a:p>
          <a:endParaRPr lang="es-CO"/>
        </a:p>
      </dgm:t>
    </dgm:pt>
    <dgm:pt modelId="{E7ADFBFE-5045-446B-9BB8-6BBD621AB627}" type="sibTrans" cxnId="{5D3496C2-F9EA-4E03-ACEF-556597DD540C}">
      <dgm:prSet/>
      <dgm:spPr/>
      <dgm:t>
        <a:bodyPr/>
        <a:lstStyle/>
        <a:p>
          <a:endParaRPr lang="es-CO"/>
        </a:p>
      </dgm:t>
    </dgm:pt>
    <dgm:pt modelId="{405B3005-821B-4973-90A7-0EAEEE84E399}">
      <dgm:prSet/>
      <dgm:spPr/>
      <dgm:t>
        <a:bodyPr/>
        <a:lstStyle/>
        <a:p>
          <a:pPr algn="l"/>
          <a:r>
            <a:rPr lang="es-CO" dirty="0"/>
            <a:t>GESTIÓN COMPRAS</a:t>
          </a:r>
        </a:p>
      </dgm:t>
    </dgm:pt>
    <dgm:pt modelId="{CD086FB3-3441-4354-A0B0-5BB53571362B}" type="parTrans" cxnId="{EE477A3E-D32D-421C-A339-3201AC94CAD3}">
      <dgm:prSet/>
      <dgm:spPr/>
      <dgm:t>
        <a:bodyPr/>
        <a:lstStyle/>
        <a:p>
          <a:endParaRPr lang="es-CO"/>
        </a:p>
      </dgm:t>
    </dgm:pt>
    <dgm:pt modelId="{B3BFCEA7-AA04-4306-AB52-24FC3A955506}" type="sibTrans" cxnId="{EE477A3E-D32D-421C-A339-3201AC94CAD3}">
      <dgm:prSet/>
      <dgm:spPr/>
      <dgm:t>
        <a:bodyPr/>
        <a:lstStyle/>
        <a:p>
          <a:endParaRPr lang="es-CO"/>
        </a:p>
      </dgm:t>
    </dgm:pt>
    <dgm:pt modelId="{CFFCE2D7-1B33-4EF2-8B5B-14F3467ABED2}">
      <dgm:prSet/>
      <dgm:spPr/>
      <dgm:t>
        <a:bodyPr/>
        <a:lstStyle/>
        <a:p>
          <a:pPr algn="l"/>
          <a:endParaRPr lang="es-CO"/>
        </a:p>
      </dgm:t>
    </dgm:pt>
    <dgm:pt modelId="{283F59B1-FDC9-44E9-A8D2-392F5B2C0AAB}" type="parTrans" cxnId="{7E2BD12B-3F70-4547-A288-5C3E8E947099}">
      <dgm:prSet/>
      <dgm:spPr/>
      <dgm:t>
        <a:bodyPr/>
        <a:lstStyle/>
        <a:p>
          <a:endParaRPr lang="es-CO"/>
        </a:p>
      </dgm:t>
    </dgm:pt>
    <dgm:pt modelId="{2664D730-76C6-4F49-BA7F-93F87C292493}" type="sibTrans" cxnId="{7E2BD12B-3F70-4547-A288-5C3E8E947099}">
      <dgm:prSet/>
      <dgm:spPr/>
      <dgm:t>
        <a:bodyPr/>
        <a:lstStyle/>
        <a:p>
          <a:endParaRPr lang="es-CO"/>
        </a:p>
      </dgm:t>
    </dgm:pt>
    <dgm:pt modelId="{6C0EBE3B-893B-4F0E-9006-C3D07CE0385B}" type="pres">
      <dgm:prSet presAssocID="{1E68C9DF-780E-47DE-9168-D4C4F896370D}" presName="rootnode" presStyleCnt="0">
        <dgm:presLayoutVars>
          <dgm:chMax/>
          <dgm:chPref/>
          <dgm:dir/>
          <dgm:animLvl val="lvl"/>
        </dgm:presLayoutVars>
      </dgm:prSet>
      <dgm:spPr/>
    </dgm:pt>
    <dgm:pt modelId="{48DE2452-883A-4081-BA14-896EC1E24258}" type="pres">
      <dgm:prSet presAssocID="{0D5836DD-956F-4D28-9C93-D87F8A718BC1}" presName="composite" presStyleCnt="0"/>
      <dgm:spPr/>
    </dgm:pt>
    <dgm:pt modelId="{CEEC98AC-5A9A-45A2-AF25-8067CDF0745F}" type="pres">
      <dgm:prSet presAssocID="{0D5836DD-956F-4D28-9C93-D87F8A718BC1}" presName="LShape" presStyleLbl="alignNode1" presStyleIdx="0" presStyleCnt="5"/>
      <dgm:spPr/>
    </dgm:pt>
    <dgm:pt modelId="{DC97E416-76AA-4BA4-9B07-A56D5D08F2CE}" type="pres">
      <dgm:prSet presAssocID="{0D5836DD-956F-4D28-9C93-D87F8A718BC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05B9F73-EB49-4949-8CA0-811A5BD0F835}" type="pres">
      <dgm:prSet presAssocID="{0D5836DD-956F-4D28-9C93-D87F8A718BC1}" presName="Triangle" presStyleLbl="alignNode1" presStyleIdx="1" presStyleCnt="5"/>
      <dgm:spPr/>
    </dgm:pt>
    <dgm:pt modelId="{47117C39-E90B-4C47-B370-A893D69A5CDA}" type="pres">
      <dgm:prSet presAssocID="{50BE0406-CFAC-43C0-B207-4099F49644D6}" presName="sibTrans" presStyleCnt="0"/>
      <dgm:spPr/>
    </dgm:pt>
    <dgm:pt modelId="{20222901-2D41-446B-9E59-A39E02A5994C}" type="pres">
      <dgm:prSet presAssocID="{50BE0406-CFAC-43C0-B207-4099F49644D6}" presName="space" presStyleCnt="0"/>
      <dgm:spPr/>
    </dgm:pt>
    <dgm:pt modelId="{FF6F3E59-2FBD-491E-9205-DFD12E5BE967}" type="pres">
      <dgm:prSet presAssocID="{FB461997-B57D-4A48-AF38-AF69D16B8913}" presName="composite" presStyleCnt="0"/>
      <dgm:spPr/>
    </dgm:pt>
    <dgm:pt modelId="{2A2D38DF-AC34-4568-97AF-BF40770DF844}" type="pres">
      <dgm:prSet presAssocID="{FB461997-B57D-4A48-AF38-AF69D16B8913}" presName="LShape" presStyleLbl="alignNode1" presStyleIdx="2" presStyleCnt="5"/>
      <dgm:spPr/>
    </dgm:pt>
    <dgm:pt modelId="{D3F58DCE-33FA-406E-890F-B8017B81D416}" type="pres">
      <dgm:prSet presAssocID="{FB461997-B57D-4A48-AF38-AF69D16B8913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76ADFD0-8D3E-4CDB-8DF3-1373AB829814}" type="pres">
      <dgm:prSet presAssocID="{FB461997-B57D-4A48-AF38-AF69D16B8913}" presName="Triangle" presStyleLbl="alignNode1" presStyleIdx="3" presStyleCnt="5"/>
      <dgm:spPr/>
    </dgm:pt>
    <dgm:pt modelId="{CC973ACE-9042-4A44-965D-790D0737FF6C}" type="pres">
      <dgm:prSet presAssocID="{D6D2ADFB-0DB2-428C-8721-B2C7FACF5D7F}" presName="sibTrans" presStyleCnt="0"/>
      <dgm:spPr/>
    </dgm:pt>
    <dgm:pt modelId="{283B44EF-DED2-4B48-BE43-2FD0B4144059}" type="pres">
      <dgm:prSet presAssocID="{D6D2ADFB-0DB2-428C-8721-B2C7FACF5D7F}" presName="space" presStyleCnt="0"/>
      <dgm:spPr/>
    </dgm:pt>
    <dgm:pt modelId="{0E913681-0819-436C-9EDB-BB1843E012F0}" type="pres">
      <dgm:prSet presAssocID="{127B95A9-B559-4601-8BCE-D0278CA3FA4D}" presName="composite" presStyleCnt="0"/>
      <dgm:spPr/>
    </dgm:pt>
    <dgm:pt modelId="{DBCB0CEF-0947-4F9F-A267-16E47FA76BDF}" type="pres">
      <dgm:prSet presAssocID="{127B95A9-B559-4601-8BCE-D0278CA3FA4D}" presName="LShape" presStyleLbl="alignNode1" presStyleIdx="4" presStyleCnt="5"/>
      <dgm:spPr/>
    </dgm:pt>
    <dgm:pt modelId="{358E7CBB-4580-4E21-A33F-08F811461439}" type="pres">
      <dgm:prSet presAssocID="{127B95A9-B559-4601-8BCE-D0278CA3FA4D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1D6A906-A38C-4C43-AE8C-9D823DF5FF66}" srcId="{FB461997-B57D-4A48-AF38-AF69D16B8913}" destId="{5DAE908A-2CF4-4852-9E51-BE1D071356F0}" srcOrd="0" destOrd="0" parTransId="{7F0C9B08-5259-408C-95FB-7AA4DED7A218}" sibTransId="{295086BF-C1D9-4781-AC8A-AE664799B567}"/>
    <dgm:cxn modelId="{5CAA3F07-D872-4638-9953-F65E85A4C88C}" srcId="{0D5836DD-956F-4D28-9C93-D87F8A718BC1}" destId="{813A8BA2-D691-4B26-B465-6C57DFC96774}" srcOrd="0" destOrd="0" parTransId="{93D5C6E3-9343-4E2F-9757-A957F13D371D}" sibTransId="{9D00466E-E34D-4A0C-A59E-43B4B6C76459}"/>
    <dgm:cxn modelId="{1D224917-97A7-4C4D-8EF1-6EB162760C30}" type="presOf" srcId="{0D5836DD-956F-4D28-9C93-D87F8A718BC1}" destId="{DC97E416-76AA-4BA4-9B07-A56D5D08F2CE}" srcOrd="0" destOrd="0" presId="urn:microsoft.com/office/officeart/2009/3/layout/StepUpProcess"/>
    <dgm:cxn modelId="{3C33CA29-3097-4137-9C07-9F5FE63356C2}" srcId="{1E68C9DF-780E-47DE-9168-D4C4F896370D}" destId="{FB461997-B57D-4A48-AF38-AF69D16B8913}" srcOrd="1" destOrd="0" parTransId="{85995148-B81C-4BD2-A0CE-2F38EC745C79}" sibTransId="{D6D2ADFB-0DB2-428C-8721-B2C7FACF5D7F}"/>
    <dgm:cxn modelId="{7E2BD12B-3F70-4547-A288-5C3E8E947099}" srcId="{127B95A9-B559-4601-8BCE-D0278CA3FA4D}" destId="{CFFCE2D7-1B33-4EF2-8B5B-14F3467ABED2}" srcOrd="3" destOrd="0" parTransId="{283F59B1-FDC9-44E9-A8D2-392F5B2C0AAB}" sibTransId="{2664D730-76C6-4F49-BA7F-93F87C292493}"/>
    <dgm:cxn modelId="{EE477A3E-D32D-421C-A339-3201AC94CAD3}" srcId="{127B95A9-B559-4601-8BCE-D0278CA3FA4D}" destId="{405B3005-821B-4973-90A7-0EAEEE84E399}" srcOrd="2" destOrd="0" parTransId="{CD086FB3-3441-4354-A0B0-5BB53571362B}" sibTransId="{B3BFCEA7-AA04-4306-AB52-24FC3A955506}"/>
    <dgm:cxn modelId="{509E863F-0FF2-40C5-BEF5-B298E2796FF2}" type="presOf" srcId="{8084D9EB-E001-4CFC-8361-CC8480433A57}" destId="{DC97E416-76AA-4BA4-9B07-A56D5D08F2CE}" srcOrd="0" destOrd="2" presId="urn:microsoft.com/office/officeart/2009/3/layout/StepUpProcess"/>
    <dgm:cxn modelId="{3FFA135B-2E33-44C3-A70C-448A9EEF7D2F}" srcId="{1E68C9DF-780E-47DE-9168-D4C4F896370D}" destId="{0D5836DD-956F-4D28-9C93-D87F8A718BC1}" srcOrd="0" destOrd="0" parTransId="{4282FF9F-7D37-443B-8F77-26B8C3DD0853}" sibTransId="{50BE0406-CFAC-43C0-B207-4099F49644D6}"/>
    <dgm:cxn modelId="{339B0365-018D-4021-BB47-968EB284CB70}" type="presOf" srcId="{3B57EA67-B7B3-4AB1-B718-E50CEE8A46BB}" destId="{358E7CBB-4580-4E21-A33F-08F811461439}" srcOrd="0" destOrd="1" presId="urn:microsoft.com/office/officeart/2009/3/layout/StepUpProcess"/>
    <dgm:cxn modelId="{D0350C66-749D-4BF8-97F8-A580336A7714}" type="presOf" srcId="{FB461997-B57D-4A48-AF38-AF69D16B8913}" destId="{D3F58DCE-33FA-406E-890F-B8017B81D416}" srcOrd="0" destOrd="0" presId="urn:microsoft.com/office/officeart/2009/3/layout/StepUpProcess"/>
    <dgm:cxn modelId="{9ED4AA7E-DF15-4E4B-BBBF-C59AD50980B4}" type="presOf" srcId="{127B95A9-B559-4601-8BCE-D0278CA3FA4D}" destId="{358E7CBB-4580-4E21-A33F-08F811461439}" srcOrd="0" destOrd="0" presId="urn:microsoft.com/office/officeart/2009/3/layout/StepUpProcess"/>
    <dgm:cxn modelId="{76D3F97F-F797-4932-8323-A29A61371DB4}" type="presOf" srcId="{405B3005-821B-4973-90A7-0EAEEE84E399}" destId="{358E7CBB-4580-4E21-A33F-08F811461439}" srcOrd="0" destOrd="3" presId="urn:microsoft.com/office/officeart/2009/3/layout/StepUpProcess"/>
    <dgm:cxn modelId="{EBCF2B86-D7B7-400D-B368-67ECED44B840}" srcId="{127B95A9-B559-4601-8BCE-D0278CA3FA4D}" destId="{3B57EA67-B7B3-4AB1-B718-E50CEE8A46BB}" srcOrd="0" destOrd="0" parTransId="{B8C34362-6E1E-476F-8C19-E1483CA60518}" sibTransId="{90D14FF4-4508-4D2D-AB1A-D5507FA2D2E6}"/>
    <dgm:cxn modelId="{B775DF86-7DCA-4C62-945D-ADB3AFEEEC70}" srcId="{1E68C9DF-780E-47DE-9168-D4C4F896370D}" destId="{127B95A9-B559-4601-8BCE-D0278CA3FA4D}" srcOrd="2" destOrd="0" parTransId="{5E149FE7-EABB-4635-B2E5-F13092B3BF97}" sibTransId="{37477DDD-93ED-4010-9204-733A4588750A}"/>
    <dgm:cxn modelId="{7F72988E-1B0A-4F71-B355-0398FEF7660F}" type="presOf" srcId="{1E68C9DF-780E-47DE-9168-D4C4F896370D}" destId="{6C0EBE3B-893B-4F0E-9006-C3D07CE0385B}" srcOrd="0" destOrd="0" presId="urn:microsoft.com/office/officeart/2009/3/layout/StepUpProcess"/>
    <dgm:cxn modelId="{5D3496C2-F9EA-4E03-ACEF-556597DD540C}" srcId="{127B95A9-B559-4601-8BCE-D0278CA3FA4D}" destId="{A0F9EC78-D5BD-41CB-AAE9-07A09B5D584C}" srcOrd="1" destOrd="0" parTransId="{22635C61-C3D7-4341-A42A-53C00068372E}" sibTransId="{E7ADFBFE-5045-446B-9BB8-6BBD621AB627}"/>
    <dgm:cxn modelId="{FF10C4CC-145A-4B59-A646-AC639D3372A1}" type="presOf" srcId="{CFFCE2D7-1B33-4EF2-8B5B-14F3467ABED2}" destId="{358E7CBB-4580-4E21-A33F-08F811461439}" srcOrd="0" destOrd="4" presId="urn:microsoft.com/office/officeart/2009/3/layout/StepUpProcess"/>
    <dgm:cxn modelId="{C78796CE-99B3-4C43-BA2A-19C1BF17C7E5}" type="presOf" srcId="{106CAA62-D328-4C52-96F4-DD050EFD9B96}" destId="{D3F58DCE-33FA-406E-890F-B8017B81D416}" srcOrd="0" destOrd="2" presId="urn:microsoft.com/office/officeart/2009/3/layout/StepUpProcess"/>
    <dgm:cxn modelId="{DEE119CF-EF68-4AF9-B195-25BC76967643}" srcId="{FB461997-B57D-4A48-AF38-AF69D16B8913}" destId="{106CAA62-D328-4C52-96F4-DD050EFD9B96}" srcOrd="1" destOrd="0" parTransId="{429358D8-3155-430B-8EF0-296F8E2BE989}" sibTransId="{D94FDFB1-296F-4A19-8CE0-FE1A337CE6C6}"/>
    <dgm:cxn modelId="{FB75FED3-11DD-4807-BD4B-B0C6C23A4F1F}" type="presOf" srcId="{5DAE908A-2CF4-4852-9E51-BE1D071356F0}" destId="{D3F58DCE-33FA-406E-890F-B8017B81D416}" srcOrd="0" destOrd="1" presId="urn:microsoft.com/office/officeart/2009/3/layout/StepUpProcess"/>
    <dgm:cxn modelId="{F4C064E8-83C1-4CEE-B202-F023DFBA7FD6}" srcId="{0D5836DD-956F-4D28-9C93-D87F8A718BC1}" destId="{8084D9EB-E001-4CFC-8361-CC8480433A57}" srcOrd="1" destOrd="0" parTransId="{8730D276-35BA-4CCE-947E-2415834ABEBC}" sibTransId="{B668AB29-5291-4EDB-A781-80F689ACFD36}"/>
    <dgm:cxn modelId="{C87F13E9-DCBB-4B92-BFE7-C0D72BC9F152}" type="presOf" srcId="{A0F9EC78-D5BD-41CB-AAE9-07A09B5D584C}" destId="{358E7CBB-4580-4E21-A33F-08F811461439}" srcOrd="0" destOrd="2" presId="urn:microsoft.com/office/officeart/2009/3/layout/StepUpProcess"/>
    <dgm:cxn modelId="{3FC35CF3-94DA-4F25-B681-6197A817042A}" type="presOf" srcId="{813A8BA2-D691-4B26-B465-6C57DFC96774}" destId="{DC97E416-76AA-4BA4-9B07-A56D5D08F2CE}" srcOrd="0" destOrd="1" presId="urn:microsoft.com/office/officeart/2009/3/layout/StepUpProcess"/>
    <dgm:cxn modelId="{F54BDC44-4DA5-455F-AD40-9957DEC93A13}" type="presParOf" srcId="{6C0EBE3B-893B-4F0E-9006-C3D07CE0385B}" destId="{48DE2452-883A-4081-BA14-896EC1E24258}" srcOrd="0" destOrd="0" presId="urn:microsoft.com/office/officeart/2009/3/layout/StepUpProcess"/>
    <dgm:cxn modelId="{C33EE755-D223-4255-AEB8-D459220D8C9E}" type="presParOf" srcId="{48DE2452-883A-4081-BA14-896EC1E24258}" destId="{CEEC98AC-5A9A-45A2-AF25-8067CDF0745F}" srcOrd="0" destOrd="0" presId="urn:microsoft.com/office/officeart/2009/3/layout/StepUpProcess"/>
    <dgm:cxn modelId="{E7B12191-2C76-4051-A0AC-1AFB5DD0875F}" type="presParOf" srcId="{48DE2452-883A-4081-BA14-896EC1E24258}" destId="{DC97E416-76AA-4BA4-9B07-A56D5D08F2CE}" srcOrd="1" destOrd="0" presId="urn:microsoft.com/office/officeart/2009/3/layout/StepUpProcess"/>
    <dgm:cxn modelId="{E7DF4E3A-1A34-4230-B643-74A7A5E5494A}" type="presParOf" srcId="{48DE2452-883A-4081-BA14-896EC1E24258}" destId="{005B9F73-EB49-4949-8CA0-811A5BD0F835}" srcOrd="2" destOrd="0" presId="urn:microsoft.com/office/officeart/2009/3/layout/StepUpProcess"/>
    <dgm:cxn modelId="{E109285D-3467-4025-B8C1-A73851A5A5EA}" type="presParOf" srcId="{6C0EBE3B-893B-4F0E-9006-C3D07CE0385B}" destId="{47117C39-E90B-4C47-B370-A893D69A5CDA}" srcOrd="1" destOrd="0" presId="urn:microsoft.com/office/officeart/2009/3/layout/StepUpProcess"/>
    <dgm:cxn modelId="{3A04485F-52E2-4356-9796-7BF0EA5BA5FA}" type="presParOf" srcId="{47117C39-E90B-4C47-B370-A893D69A5CDA}" destId="{20222901-2D41-446B-9E59-A39E02A5994C}" srcOrd="0" destOrd="0" presId="urn:microsoft.com/office/officeart/2009/3/layout/StepUpProcess"/>
    <dgm:cxn modelId="{9D3D1264-4A19-48B7-A51E-50B835B242B1}" type="presParOf" srcId="{6C0EBE3B-893B-4F0E-9006-C3D07CE0385B}" destId="{FF6F3E59-2FBD-491E-9205-DFD12E5BE967}" srcOrd="2" destOrd="0" presId="urn:microsoft.com/office/officeart/2009/3/layout/StepUpProcess"/>
    <dgm:cxn modelId="{3CA39DEA-843E-487B-941A-6A3F992C7750}" type="presParOf" srcId="{FF6F3E59-2FBD-491E-9205-DFD12E5BE967}" destId="{2A2D38DF-AC34-4568-97AF-BF40770DF844}" srcOrd="0" destOrd="0" presId="urn:microsoft.com/office/officeart/2009/3/layout/StepUpProcess"/>
    <dgm:cxn modelId="{E67189BC-A5DB-4588-84BF-595D15A3BC25}" type="presParOf" srcId="{FF6F3E59-2FBD-491E-9205-DFD12E5BE967}" destId="{D3F58DCE-33FA-406E-890F-B8017B81D416}" srcOrd="1" destOrd="0" presId="urn:microsoft.com/office/officeart/2009/3/layout/StepUpProcess"/>
    <dgm:cxn modelId="{F265543F-D999-415A-BD52-A5B52303D39B}" type="presParOf" srcId="{FF6F3E59-2FBD-491E-9205-DFD12E5BE967}" destId="{E76ADFD0-8D3E-4CDB-8DF3-1373AB829814}" srcOrd="2" destOrd="0" presId="urn:microsoft.com/office/officeart/2009/3/layout/StepUpProcess"/>
    <dgm:cxn modelId="{8A3696F4-CAC5-4C96-BAC4-B39F7D1B6993}" type="presParOf" srcId="{6C0EBE3B-893B-4F0E-9006-C3D07CE0385B}" destId="{CC973ACE-9042-4A44-965D-790D0737FF6C}" srcOrd="3" destOrd="0" presId="urn:microsoft.com/office/officeart/2009/3/layout/StepUpProcess"/>
    <dgm:cxn modelId="{FEF756BB-5BF3-4DD6-B0FA-3A33547CB06C}" type="presParOf" srcId="{CC973ACE-9042-4A44-965D-790D0737FF6C}" destId="{283B44EF-DED2-4B48-BE43-2FD0B4144059}" srcOrd="0" destOrd="0" presId="urn:microsoft.com/office/officeart/2009/3/layout/StepUpProcess"/>
    <dgm:cxn modelId="{EF22A532-D5A0-4B27-9C6A-0B9589EAA241}" type="presParOf" srcId="{6C0EBE3B-893B-4F0E-9006-C3D07CE0385B}" destId="{0E913681-0819-436C-9EDB-BB1843E012F0}" srcOrd="4" destOrd="0" presId="urn:microsoft.com/office/officeart/2009/3/layout/StepUpProcess"/>
    <dgm:cxn modelId="{7348C793-0B0D-4290-B6F6-EBB60F3C8119}" type="presParOf" srcId="{0E913681-0819-436C-9EDB-BB1843E012F0}" destId="{DBCB0CEF-0947-4F9F-A267-16E47FA76BDF}" srcOrd="0" destOrd="0" presId="urn:microsoft.com/office/officeart/2009/3/layout/StepUpProcess"/>
    <dgm:cxn modelId="{7FF0F64A-6385-4A70-89AF-751C35766133}" type="presParOf" srcId="{0E913681-0819-436C-9EDB-BB1843E012F0}" destId="{358E7CBB-4580-4E21-A33F-08F81146143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68C9DF-780E-47DE-9168-D4C4F896370D}" type="doc">
      <dgm:prSet loTypeId="urn:microsoft.com/office/officeart/2005/8/layout/hProcess10" loCatId="process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0D5836DD-956F-4D28-9C93-D87F8A718BC1}">
      <dgm:prSet phldrT="[Texto]"/>
      <dgm:spPr/>
      <dgm:t>
        <a:bodyPr/>
        <a:lstStyle/>
        <a:p>
          <a:pPr algn="ctr">
            <a:lnSpc>
              <a:spcPct val="90000"/>
            </a:lnSpc>
          </a:pPr>
          <a:r>
            <a:rPr lang="es-CO" sz="1500" b="1" dirty="0"/>
            <a:t>DIRECCIONAMIENTO</a:t>
          </a:r>
        </a:p>
      </dgm:t>
    </dgm:pt>
    <dgm:pt modelId="{4282FF9F-7D37-443B-8F77-26B8C3DD0853}" type="parTrans" cxnId="{3FFA135B-2E33-44C3-A70C-448A9EEF7D2F}">
      <dgm:prSet/>
      <dgm:spPr/>
      <dgm:t>
        <a:bodyPr/>
        <a:lstStyle/>
        <a:p>
          <a:endParaRPr lang="es-CO"/>
        </a:p>
      </dgm:t>
    </dgm:pt>
    <dgm:pt modelId="{50BE0406-CFAC-43C0-B207-4099F49644D6}" type="sibTrans" cxnId="{3FFA135B-2E33-44C3-A70C-448A9EEF7D2F}">
      <dgm:prSet/>
      <dgm:spPr/>
      <dgm:t>
        <a:bodyPr/>
        <a:lstStyle/>
        <a:p>
          <a:endParaRPr lang="es-CO"/>
        </a:p>
      </dgm:t>
    </dgm:pt>
    <dgm:pt modelId="{813A8BA2-D691-4B26-B465-6C57DFC96774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dirty="0"/>
            <a:t>GESTIÓN ESTRATEGICA</a:t>
          </a:r>
        </a:p>
      </dgm:t>
    </dgm:pt>
    <dgm:pt modelId="{93D5C6E3-9343-4E2F-9757-A957F13D371D}" type="parTrans" cxnId="{5CAA3F07-D872-4638-9953-F65E85A4C88C}">
      <dgm:prSet/>
      <dgm:spPr/>
      <dgm:t>
        <a:bodyPr/>
        <a:lstStyle/>
        <a:p>
          <a:endParaRPr lang="es-CO"/>
        </a:p>
      </dgm:t>
    </dgm:pt>
    <dgm:pt modelId="{9D00466E-E34D-4A0C-A59E-43B4B6C76459}" type="sibTrans" cxnId="{5CAA3F07-D872-4638-9953-F65E85A4C88C}">
      <dgm:prSet/>
      <dgm:spPr/>
      <dgm:t>
        <a:bodyPr/>
        <a:lstStyle/>
        <a:p>
          <a:endParaRPr lang="es-CO"/>
        </a:p>
      </dgm:t>
    </dgm:pt>
    <dgm:pt modelId="{8084D9EB-E001-4CFC-8361-CC8480433A57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dirty="0"/>
            <a:t>GESTIÓN MEJORAMIENTO CONTINUO</a:t>
          </a:r>
        </a:p>
      </dgm:t>
    </dgm:pt>
    <dgm:pt modelId="{8730D276-35BA-4CCE-947E-2415834ABEBC}" type="parTrans" cxnId="{F4C064E8-83C1-4CEE-B202-F023DFBA7FD6}">
      <dgm:prSet/>
      <dgm:spPr/>
      <dgm:t>
        <a:bodyPr/>
        <a:lstStyle/>
        <a:p>
          <a:endParaRPr lang="es-CO"/>
        </a:p>
      </dgm:t>
    </dgm:pt>
    <dgm:pt modelId="{B668AB29-5291-4EDB-A781-80F689ACFD36}" type="sibTrans" cxnId="{F4C064E8-83C1-4CEE-B202-F023DFBA7FD6}">
      <dgm:prSet/>
      <dgm:spPr/>
      <dgm:t>
        <a:bodyPr/>
        <a:lstStyle/>
        <a:p>
          <a:endParaRPr lang="es-CO"/>
        </a:p>
      </dgm:t>
    </dgm:pt>
    <dgm:pt modelId="{FB461997-B57D-4A48-AF38-AF69D16B8913}">
      <dgm:prSet phldrT="[Texto]"/>
      <dgm:spPr/>
      <dgm:t>
        <a:bodyPr/>
        <a:lstStyle/>
        <a:p>
          <a:pPr algn="ctr">
            <a:lnSpc>
              <a:spcPct val="90000"/>
            </a:lnSpc>
          </a:pPr>
          <a:r>
            <a:rPr lang="es-CO" sz="1500" b="1" dirty="0"/>
            <a:t>MISIONALES</a:t>
          </a:r>
        </a:p>
      </dgm:t>
    </dgm:pt>
    <dgm:pt modelId="{85995148-B81C-4BD2-A0CE-2F38EC745C79}" type="parTrans" cxnId="{3C33CA29-3097-4137-9C07-9F5FE63356C2}">
      <dgm:prSet/>
      <dgm:spPr/>
      <dgm:t>
        <a:bodyPr/>
        <a:lstStyle/>
        <a:p>
          <a:endParaRPr lang="es-CO"/>
        </a:p>
      </dgm:t>
    </dgm:pt>
    <dgm:pt modelId="{D6D2ADFB-0DB2-428C-8721-B2C7FACF5D7F}" type="sibTrans" cxnId="{3C33CA29-3097-4137-9C07-9F5FE63356C2}">
      <dgm:prSet/>
      <dgm:spPr/>
      <dgm:t>
        <a:bodyPr/>
        <a:lstStyle/>
        <a:p>
          <a:endParaRPr lang="es-CO"/>
        </a:p>
      </dgm:t>
    </dgm:pt>
    <dgm:pt modelId="{5DAE908A-2CF4-4852-9E51-BE1D071356F0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CO" sz="1400" dirty="0"/>
            <a:t>GESTIÓN COMERCIAL</a:t>
          </a:r>
        </a:p>
      </dgm:t>
    </dgm:pt>
    <dgm:pt modelId="{7F0C9B08-5259-408C-95FB-7AA4DED7A218}" type="parTrans" cxnId="{21D6A906-A38C-4C43-AE8C-9D823DF5FF66}">
      <dgm:prSet/>
      <dgm:spPr/>
      <dgm:t>
        <a:bodyPr/>
        <a:lstStyle/>
        <a:p>
          <a:endParaRPr lang="es-CO"/>
        </a:p>
      </dgm:t>
    </dgm:pt>
    <dgm:pt modelId="{295086BF-C1D9-4781-AC8A-AE664799B567}" type="sibTrans" cxnId="{21D6A906-A38C-4C43-AE8C-9D823DF5FF66}">
      <dgm:prSet/>
      <dgm:spPr/>
      <dgm:t>
        <a:bodyPr/>
        <a:lstStyle/>
        <a:p>
          <a:endParaRPr lang="es-CO"/>
        </a:p>
      </dgm:t>
    </dgm:pt>
    <dgm:pt modelId="{106CAA62-D328-4C52-96F4-DD050EFD9B96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CO" sz="1400" dirty="0"/>
            <a:t>GESTIÓN MOVILIDAD TERRESTRE</a:t>
          </a:r>
        </a:p>
      </dgm:t>
    </dgm:pt>
    <dgm:pt modelId="{429358D8-3155-430B-8EF0-296F8E2BE989}" type="parTrans" cxnId="{DEE119CF-EF68-4AF9-B195-25BC76967643}">
      <dgm:prSet/>
      <dgm:spPr/>
      <dgm:t>
        <a:bodyPr/>
        <a:lstStyle/>
        <a:p>
          <a:endParaRPr lang="es-CO"/>
        </a:p>
      </dgm:t>
    </dgm:pt>
    <dgm:pt modelId="{D94FDFB1-296F-4A19-8CE0-FE1A337CE6C6}" type="sibTrans" cxnId="{DEE119CF-EF68-4AF9-B195-25BC76967643}">
      <dgm:prSet/>
      <dgm:spPr/>
      <dgm:t>
        <a:bodyPr/>
        <a:lstStyle/>
        <a:p>
          <a:endParaRPr lang="es-CO"/>
        </a:p>
      </dgm:t>
    </dgm:pt>
    <dgm:pt modelId="{127B95A9-B559-4601-8BCE-D0278CA3FA4D}">
      <dgm:prSet phldrT="[Texto]"/>
      <dgm:spPr/>
      <dgm:t>
        <a:bodyPr/>
        <a:lstStyle/>
        <a:p>
          <a:pPr algn="ctr">
            <a:lnSpc>
              <a:spcPct val="90000"/>
            </a:lnSpc>
          </a:pPr>
          <a:r>
            <a:rPr lang="es-CO" sz="1500" b="1" dirty="0"/>
            <a:t>APOYO</a:t>
          </a:r>
        </a:p>
      </dgm:t>
    </dgm:pt>
    <dgm:pt modelId="{5E149FE7-EABB-4635-B2E5-F13092B3BF97}" type="parTrans" cxnId="{B775DF86-7DCA-4C62-945D-ADB3AFEEEC70}">
      <dgm:prSet/>
      <dgm:spPr/>
      <dgm:t>
        <a:bodyPr/>
        <a:lstStyle/>
        <a:p>
          <a:endParaRPr lang="es-CO"/>
        </a:p>
      </dgm:t>
    </dgm:pt>
    <dgm:pt modelId="{37477DDD-93ED-4010-9204-733A4588750A}" type="sibTrans" cxnId="{B775DF86-7DCA-4C62-945D-ADB3AFEEEC70}">
      <dgm:prSet/>
      <dgm:spPr/>
      <dgm:t>
        <a:bodyPr/>
        <a:lstStyle/>
        <a:p>
          <a:endParaRPr lang="es-CO"/>
        </a:p>
      </dgm:t>
    </dgm:pt>
    <dgm:pt modelId="{3B57EA67-B7B3-4AB1-B718-E50CEE8A46BB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dirty="0"/>
            <a:t>GESTIÓN TALENTO HUMANO</a:t>
          </a:r>
        </a:p>
      </dgm:t>
    </dgm:pt>
    <dgm:pt modelId="{B8C34362-6E1E-476F-8C19-E1483CA60518}" type="parTrans" cxnId="{EBCF2B86-D7B7-400D-B368-67ECED44B840}">
      <dgm:prSet/>
      <dgm:spPr/>
      <dgm:t>
        <a:bodyPr/>
        <a:lstStyle/>
        <a:p>
          <a:endParaRPr lang="es-CO"/>
        </a:p>
      </dgm:t>
    </dgm:pt>
    <dgm:pt modelId="{90D14FF4-4508-4D2D-AB1A-D5507FA2D2E6}" type="sibTrans" cxnId="{EBCF2B86-D7B7-400D-B368-67ECED44B840}">
      <dgm:prSet/>
      <dgm:spPr/>
      <dgm:t>
        <a:bodyPr/>
        <a:lstStyle/>
        <a:p>
          <a:endParaRPr lang="es-CO"/>
        </a:p>
      </dgm:t>
    </dgm:pt>
    <dgm:pt modelId="{A0F9EC78-D5BD-41CB-AAE9-07A09B5D584C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dirty="0"/>
            <a:t>GESTIÓN MANTENIMIENTO</a:t>
          </a:r>
        </a:p>
      </dgm:t>
    </dgm:pt>
    <dgm:pt modelId="{22635C61-C3D7-4341-A42A-53C00068372E}" type="parTrans" cxnId="{5D3496C2-F9EA-4E03-ACEF-556597DD540C}">
      <dgm:prSet/>
      <dgm:spPr/>
      <dgm:t>
        <a:bodyPr/>
        <a:lstStyle/>
        <a:p>
          <a:endParaRPr lang="es-CO"/>
        </a:p>
      </dgm:t>
    </dgm:pt>
    <dgm:pt modelId="{E7ADFBFE-5045-446B-9BB8-6BBD621AB627}" type="sibTrans" cxnId="{5D3496C2-F9EA-4E03-ACEF-556597DD540C}">
      <dgm:prSet/>
      <dgm:spPr/>
      <dgm:t>
        <a:bodyPr/>
        <a:lstStyle/>
        <a:p>
          <a:endParaRPr lang="es-CO"/>
        </a:p>
      </dgm:t>
    </dgm:pt>
    <dgm:pt modelId="{405B3005-821B-4973-90A7-0EAEEE84E399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s-CO" sz="1400" dirty="0"/>
            <a:t>GESTIÓN COMPRAS</a:t>
          </a:r>
        </a:p>
      </dgm:t>
    </dgm:pt>
    <dgm:pt modelId="{CD086FB3-3441-4354-A0B0-5BB53571362B}" type="parTrans" cxnId="{EE477A3E-D32D-421C-A339-3201AC94CAD3}">
      <dgm:prSet/>
      <dgm:spPr/>
      <dgm:t>
        <a:bodyPr/>
        <a:lstStyle/>
        <a:p>
          <a:endParaRPr lang="es-CO"/>
        </a:p>
      </dgm:t>
    </dgm:pt>
    <dgm:pt modelId="{B3BFCEA7-AA04-4306-AB52-24FC3A955506}" type="sibTrans" cxnId="{EE477A3E-D32D-421C-A339-3201AC94CAD3}">
      <dgm:prSet/>
      <dgm:spPr/>
      <dgm:t>
        <a:bodyPr/>
        <a:lstStyle/>
        <a:p>
          <a:endParaRPr lang="es-CO"/>
        </a:p>
      </dgm:t>
    </dgm:pt>
    <dgm:pt modelId="{CFFCE2D7-1B33-4EF2-8B5B-14F3467ABED2}">
      <dgm:prSet/>
      <dgm:spPr/>
      <dgm:t>
        <a:bodyPr/>
        <a:lstStyle/>
        <a:p>
          <a:pPr algn="l">
            <a:lnSpc>
              <a:spcPct val="90000"/>
            </a:lnSpc>
          </a:pPr>
          <a:endParaRPr lang="es-CO" sz="1200" dirty="0"/>
        </a:p>
      </dgm:t>
    </dgm:pt>
    <dgm:pt modelId="{283F59B1-FDC9-44E9-A8D2-392F5B2C0AAB}" type="parTrans" cxnId="{7E2BD12B-3F70-4547-A288-5C3E8E947099}">
      <dgm:prSet/>
      <dgm:spPr/>
      <dgm:t>
        <a:bodyPr/>
        <a:lstStyle/>
        <a:p>
          <a:endParaRPr lang="es-CO"/>
        </a:p>
      </dgm:t>
    </dgm:pt>
    <dgm:pt modelId="{2664D730-76C6-4F49-BA7F-93F87C292493}" type="sibTrans" cxnId="{7E2BD12B-3F70-4547-A288-5C3E8E947099}">
      <dgm:prSet/>
      <dgm:spPr/>
      <dgm:t>
        <a:bodyPr/>
        <a:lstStyle/>
        <a:p>
          <a:endParaRPr lang="es-CO"/>
        </a:p>
      </dgm:t>
    </dgm:pt>
    <dgm:pt modelId="{7326F126-6019-4DE5-A4C6-5D57C461B080}" type="pres">
      <dgm:prSet presAssocID="{1E68C9DF-780E-47DE-9168-D4C4F896370D}" presName="Name0" presStyleCnt="0">
        <dgm:presLayoutVars>
          <dgm:dir/>
          <dgm:resizeHandles val="exact"/>
        </dgm:presLayoutVars>
      </dgm:prSet>
      <dgm:spPr/>
    </dgm:pt>
    <dgm:pt modelId="{513162DD-4A3D-4F6A-B62F-D07D551CB319}" type="pres">
      <dgm:prSet presAssocID="{0D5836DD-956F-4D28-9C93-D87F8A718BC1}" presName="composite" presStyleCnt="0"/>
      <dgm:spPr/>
    </dgm:pt>
    <dgm:pt modelId="{78440EE9-097A-4DE1-B04A-73490A699499}" type="pres">
      <dgm:prSet presAssocID="{0D5836DD-956F-4D28-9C93-D87F8A718BC1}" presName="imagSh" presStyleLbl="bgImgPlace1" presStyleIdx="0" presStyleCnt="3" custLinFactNeighborX="3117" custLinFactNeighborY="-719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gm:spPr>
      <dgm:extLst>
        <a:ext uri="{E40237B7-FDA0-4F09-8148-C483321AD2D9}">
          <dgm14:cNvPr xmlns:dgm14="http://schemas.microsoft.com/office/drawing/2010/diagram" id="0" name="" descr="Piezas de ajedrez con relleno sólido"/>
        </a:ext>
      </dgm:extLst>
    </dgm:pt>
    <dgm:pt modelId="{AF7C06CD-30DF-438A-8B8A-7DF2EC5C5DC5}" type="pres">
      <dgm:prSet presAssocID="{0D5836DD-956F-4D28-9C93-D87F8A718BC1}" presName="txNode" presStyleLbl="node1" presStyleIdx="0" presStyleCnt="3" custLinFactNeighborX="7304" custLinFactNeighborY="22144">
        <dgm:presLayoutVars>
          <dgm:bulletEnabled val="1"/>
        </dgm:presLayoutVars>
      </dgm:prSet>
      <dgm:spPr/>
    </dgm:pt>
    <dgm:pt modelId="{2165490D-1B13-42D6-8DF4-E55804B4A86A}" type="pres">
      <dgm:prSet presAssocID="{50BE0406-CFAC-43C0-B207-4099F49644D6}" presName="sibTrans" presStyleLbl="sibTrans2D1" presStyleIdx="0" presStyleCnt="2"/>
      <dgm:spPr/>
    </dgm:pt>
    <dgm:pt modelId="{17E1831C-BD28-425F-BD60-81CF48FDCCB4}" type="pres">
      <dgm:prSet presAssocID="{50BE0406-CFAC-43C0-B207-4099F49644D6}" presName="connTx" presStyleLbl="sibTrans2D1" presStyleIdx="0" presStyleCnt="2"/>
      <dgm:spPr/>
    </dgm:pt>
    <dgm:pt modelId="{7A57CD60-2C77-485A-8FC5-C7A704E37A72}" type="pres">
      <dgm:prSet presAssocID="{FB461997-B57D-4A48-AF38-AF69D16B8913}" presName="composite" presStyleCnt="0"/>
      <dgm:spPr/>
    </dgm:pt>
    <dgm:pt modelId="{9B572D59-F96C-4346-8C4A-2CD30B4D2C1E}" type="pres">
      <dgm:prSet presAssocID="{FB461997-B57D-4A48-AF38-AF69D16B8913}" presName="imagSh" presStyleLbl="bgImgPlace1" presStyleIdx="1" presStyleCnt="3" custLinFactNeighborX="-1137" custLinFactNeighborY="-2461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>
          <a:glow rad="101600">
            <a:srgbClr val="2CF4B1">
              <a:alpha val="40000"/>
            </a:srgbClr>
          </a:glow>
        </a:effectLst>
      </dgm:spPr>
      <dgm:extLst>
        <a:ext uri="{E40237B7-FDA0-4F09-8148-C483321AD2D9}">
          <dgm14:cNvPr xmlns:dgm14="http://schemas.microsoft.com/office/drawing/2010/diagram" id="0" name="" descr="Bombilla y equipo con relleno sólido"/>
        </a:ext>
      </dgm:extLst>
    </dgm:pt>
    <dgm:pt modelId="{9E670223-0A9C-45B4-8045-D9C74195E29C}" type="pres">
      <dgm:prSet presAssocID="{FB461997-B57D-4A48-AF38-AF69D16B8913}" presName="txNode" presStyleLbl="node1" presStyleIdx="1" presStyleCnt="3" custScaleX="109069" custScaleY="97622" custLinFactNeighborX="2185" custLinFactNeighborY="7850">
        <dgm:presLayoutVars>
          <dgm:bulletEnabled val="1"/>
        </dgm:presLayoutVars>
      </dgm:prSet>
      <dgm:spPr/>
    </dgm:pt>
    <dgm:pt modelId="{E490BC23-F376-488C-8C9B-2B2F498F9599}" type="pres">
      <dgm:prSet presAssocID="{D6D2ADFB-0DB2-428C-8721-B2C7FACF5D7F}" presName="sibTrans" presStyleLbl="sibTrans2D1" presStyleIdx="1" presStyleCnt="2"/>
      <dgm:spPr/>
    </dgm:pt>
    <dgm:pt modelId="{1AAD8F88-6D7B-4C17-877A-F72FDF9D9EBE}" type="pres">
      <dgm:prSet presAssocID="{D6D2ADFB-0DB2-428C-8721-B2C7FACF5D7F}" presName="connTx" presStyleLbl="sibTrans2D1" presStyleIdx="1" presStyleCnt="2"/>
      <dgm:spPr/>
    </dgm:pt>
    <dgm:pt modelId="{5697A8C3-7FEA-47A0-A2D3-F6E2D0AD03D3}" type="pres">
      <dgm:prSet presAssocID="{127B95A9-B559-4601-8BCE-D0278CA3FA4D}" presName="composite" presStyleCnt="0"/>
      <dgm:spPr/>
    </dgm:pt>
    <dgm:pt modelId="{6F224CDB-3FBE-4957-9830-8C532AC49588}" type="pres">
      <dgm:prSet presAssocID="{127B95A9-B559-4601-8BCE-D0278CA3FA4D}" presName="imagSh" presStyleLbl="bgImgPlace1" presStyleIdx="2" presStyleCnt="3" custLinFactNeighborX="-9209" custLinFactNeighborY="-682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>
          <a:glow rad="228600">
            <a:schemeClr val="accent6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</dgm:spPr>
      <dgm:extLst>
        <a:ext uri="{E40237B7-FDA0-4F09-8148-C483321AD2D9}">
          <dgm14:cNvPr xmlns:dgm14="http://schemas.microsoft.com/office/drawing/2010/diagram" id="0" name="" descr="Mano abierta con relleno sólido"/>
        </a:ext>
      </dgm:extLst>
    </dgm:pt>
    <dgm:pt modelId="{57A14F36-489C-4D6D-A17C-23402AB2467D}" type="pres">
      <dgm:prSet presAssocID="{127B95A9-B559-4601-8BCE-D0278CA3FA4D}" presName="txNode" presStyleLbl="node1" presStyleIdx="2" presStyleCnt="3" custLinFactNeighborX="-5107" custLinFactNeighborY="21701">
        <dgm:presLayoutVars>
          <dgm:bulletEnabled val="1"/>
        </dgm:presLayoutVars>
      </dgm:prSet>
      <dgm:spPr/>
    </dgm:pt>
  </dgm:ptLst>
  <dgm:cxnLst>
    <dgm:cxn modelId="{A4406505-0C2E-4688-9A94-77B24F4E84CD}" type="presOf" srcId="{D6D2ADFB-0DB2-428C-8721-B2C7FACF5D7F}" destId="{E490BC23-F376-488C-8C9B-2B2F498F9599}" srcOrd="0" destOrd="0" presId="urn:microsoft.com/office/officeart/2005/8/layout/hProcess10"/>
    <dgm:cxn modelId="{21D6A906-A38C-4C43-AE8C-9D823DF5FF66}" srcId="{FB461997-B57D-4A48-AF38-AF69D16B8913}" destId="{5DAE908A-2CF4-4852-9E51-BE1D071356F0}" srcOrd="0" destOrd="0" parTransId="{7F0C9B08-5259-408C-95FB-7AA4DED7A218}" sibTransId="{295086BF-C1D9-4781-AC8A-AE664799B567}"/>
    <dgm:cxn modelId="{5CAA3F07-D872-4638-9953-F65E85A4C88C}" srcId="{0D5836DD-956F-4D28-9C93-D87F8A718BC1}" destId="{813A8BA2-D691-4B26-B465-6C57DFC96774}" srcOrd="0" destOrd="0" parTransId="{93D5C6E3-9343-4E2F-9757-A957F13D371D}" sibTransId="{9D00466E-E34D-4A0C-A59E-43B4B6C76459}"/>
    <dgm:cxn modelId="{F9113A1D-3869-4E88-A5EF-EBEE9946EA4D}" type="presOf" srcId="{405B3005-821B-4973-90A7-0EAEEE84E399}" destId="{57A14F36-489C-4D6D-A17C-23402AB2467D}" srcOrd="0" destOrd="3" presId="urn:microsoft.com/office/officeart/2005/8/layout/hProcess10"/>
    <dgm:cxn modelId="{3C33CA29-3097-4137-9C07-9F5FE63356C2}" srcId="{1E68C9DF-780E-47DE-9168-D4C4F896370D}" destId="{FB461997-B57D-4A48-AF38-AF69D16B8913}" srcOrd="1" destOrd="0" parTransId="{85995148-B81C-4BD2-A0CE-2F38EC745C79}" sibTransId="{D6D2ADFB-0DB2-428C-8721-B2C7FACF5D7F}"/>
    <dgm:cxn modelId="{7E2BD12B-3F70-4547-A288-5C3E8E947099}" srcId="{127B95A9-B559-4601-8BCE-D0278CA3FA4D}" destId="{CFFCE2D7-1B33-4EF2-8B5B-14F3467ABED2}" srcOrd="3" destOrd="0" parTransId="{283F59B1-FDC9-44E9-A8D2-392F5B2C0AAB}" sibTransId="{2664D730-76C6-4F49-BA7F-93F87C292493}"/>
    <dgm:cxn modelId="{EE477A3E-D32D-421C-A339-3201AC94CAD3}" srcId="{127B95A9-B559-4601-8BCE-D0278CA3FA4D}" destId="{405B3005-821B-4973-90A7-0EAEEE84E399}" srcOrd="2" destOrd="0" parTransId="{CD086FB3-3441-4354-A0B0-5BB53571362B}" sibTransId="{B3BFCEA7-AA04-4306-AB52-24FC3A955506}"/>
    <dgm:cxn modelId="{7D66763F-C117-48A7-A166-F907731AD063}" type="presOf" srcId="{8084D9EB-E001-4CFC-8361-CC8480433A57}" destId="{AF7C06CD-30DF-438A-8B8A-7DF2EC5C5DC5}" srcOrd="0" destOrd="2" presId="urn:microsoft.com/office/officeart/2005/8/layout/hProcess10"/>
    <dgm:cxn modelId="{3FFA135B-2E33-44C3-A70C-448A9EEF7D2F}" srcId="{1E68C9DF-780E-47DE-9168-D4C4F896370D}" destId="{0D5836DD-956F-4D28-9C93-D87F8A718BC1}" srcOrd="0" destOrd="0" parTransId="{4282FF9F-7D37-443B-8F77-26B8C3DD0853}" sibTransId="{50BE0406-CFAC-43C0-B207-4099F49644D6}"/>
    <dgm:cxn modelId="{8F5BE948-C15F-4DA3-BD5C-982FBFB3F105}" type="presOf" srcId="{50BE0406-CFAC-43C0-B207-4099F49644D6}" destId="{2165490D-1B13-42D6-8DF4-E55804B4A86A}" srcOrd="0" destOrd="0" presId="urn:microsoft.com/office/officeart/2005/8/layout/hProcess10"/>
    <dgm:cxn modelId="{64F8DC6B-D3B3-4F27-BBB9-256155A33E8B}" type="presOf" srcId="{5DAE908A-2CF4-4852-9E51-BE1D071356F0}" destId="{9E670223-0A9C-45B4-8045-D9C74195E29C}" srcOrd="0" destOrd="1" presId="urn:microsoft.com/office/officeart/2005/8/layout/hProcess10"/>
    <dgm:cxn modelId="{5E657455-B049-45DD-A0D9-A8E558A3042B}" type="presOf" srcId="{50BE0406-CFAC-43C0-B207-4099F49644D6}" destId="{17E1831C-BD28-425F-BD60-81CF48FDCCB4}" srcOrd="1" destOrd="0" presId="urn:microsoft.com/office/officeart/2005/8/layout/hProcess10"/>
    <dgm:cxn modelId="{EBCF2B86-D7B7-400D-B368-67ECED44B840}" srcId="{127B95A9-B559-4601-8BCE-D0278CA3FA4D}" destId="{3B57EA67-B7B3-4AB1-B718-E50CEE8A46BB}" srcOrd="0" destOrd="0" parTransId="{B8C34362-6E1E-476F-8C19-E1483CA60518}" sibTransId="{90D14FF4-4508-4D2D-AB1A-D5507FA2D2E6}"/>
    <dgm:cxn modelId="{B775DF86-7DCA-4C62-945D-ADB3AFEEEC70}" srcId="{1E68C9DF-780E-47DE-9168-D4C4F896370D}" destId="{127B95A9-B559-4601-8BCE-D0278CA3FA4D}" srcOrd="2" destOrd="0" parTransId="{5E149FE7-EABB-4635-B2E5-F13092B3BF97}" sibTransId="{37477DDD-93ED-4010-9204-733A4588750A}"/>
    <dgm:cxn modelId="{C9A34C8A-22B4-473D-BEDB-B829D1DD368C}" type="presOf" srcId="{FB461997-B57D-4A48-AF38-AF69D16B8913}" destId="{9E670223-0A9C-45B4-8045-D9C74195E29C}" srcOrd="0" destOrd="0" presId="urn:microsoft.com/office/officeart/2005/8/layout/hProcess10"/>
    <dgm:cxn modelId="{8C62EB8C-39E7-43E4-AC66-115F869B37B1}" type="presOf" srcId="{1E68C9DF-780E-47DE-9168-D4C4F896370D}" destId="{7326F126-6019-4DE5-A4C6-5D57C461B080}" srcOrd="0" destOrd="0" presId="urn:microsoft.com/office/officeart/2005/8/layout/hProcess10"/>
    <dgm:cxn modelId="{B5820193-2ADF-4559-A45B-372E99C4AFEB}" type="presOf" srcId="{D6D2ADFB-0DB2-428C-8721-B2C7FACF5D7F}" destId="{1AAD8F88-6D7B-4C17-877A-F72FDF9D9EBE}" srcOrd="1" destOrd="0" presId="urn:microsoft.com/office/officeart/2005/8/layout/hProcess10"/>
    <dgm:cxn modelId="{103E4F9B-0606-40B1-A1D4-013940BE12A5}" type="presOf" srcId="{CFFCE2D7-1B33-4EF2-8B5B-14F3467ABED2}" destId="{57A14F36-489C-4D6D-A17C-23402AB2467D}" srcOrd="0" destOrd="4" presId="urn:microsoft.com/office/officeart/2005/8/layout/hProcess10"/>
    <dgm:cxn modelId="{49F376AA-F2D5-493A-9714-638B62EFE3CD}" type="presOf" srcId="{106CAA62-D328-4C52-96F4-DD050EFD9B96}" destId="{9E670223-0A9C-45B4-8045-D9C74195E29C}" srcOrd="0" destOrd="2" presId="urn:microsoft.com/office/officeart/2005/8/layout/hProcess10"/>
    <dgm:cxn modelId="{EC1B7FB4-3846-42F5-A9C3-B9B7EA781D98}" type="presOf" srcId="{813A8BA2-D691-4B26-B465-6C57DFC96774}" destId="{AF7C06CD-30DF-438A-8B8A-7DF2EC5C5DC5}" srcOrd="0" destOrd="1" presId="urn:microsoft.com/office/officeart/2005/8/layout/hProcess10"/>
    <dgm:cxn modelId="{DBE2B8BB-E04B-40EE-A69E-46A3998D22C6}" type="presOf" srcId="{3B57EA67-B7B3-4AB1-B718-E50CEE8A46BB}" destId="{57A14F36-489C-4D6D-A17C-23402AB2467D}" srcOrd="0" destOrd="1" presId="urn:microsoft.com/office/officeart/2005/8/layout/hProcess10"/>
    <dgm:cxn modelId="{D5ACB2BF-D13F-4C2D-B45F-E1A75226DA52}" type="presOf" srcId="{A0F9EC78-D5BD-41CB-AAE9-07A09B5D584C}" destId="{57A14F36-489C-4D6D-A17C-23402AB2467D}" srcOrd="0" destOrd="2" presId="urn:microsoft.com/office/officeart/2005/8/layout/hProcess10"/>
    <dgm:cxn modelId="{5D3496C2-F9EA-4E03-ACEF-556597DD540C}" srcId="{127B95A9-B559-4601-8BCE-D0278CA3FA4D}" destId="{A0F9EC78-D5BD-41CB-AAE9-07A09B5D584C}" srcOrd="1" destOrd="0" parTransId="{22635C61-C3D7-4341-A42A-53C00068372E}" sibTransId="{E7ADFBFE-5045-446B-9BB8-6BBD621AB627}"/>
    <dgm:cxn modelId="{DEE119CF-EF68-4AF9-B195-25BC76967643}" srcId="{FB461997-B57D-4A48-AF38-AF69D16B8913}" destId="{106CAA62-D328-4C52-96F4-DD050EFD9B96}" srcOrd="1" destOrd="0" parTransId="{429358D8-3155-430B-8EF0-296F8E2BE989}" sibTransId="{D94FDFB1-296F-4A19-8CE0-FE1A337CE6C6}"/>
    <dgm:cxn modelId="{96F13ED3-C2DC-4E48-8ED3-7802DDDEF640}" type="presOf" srcId="{127B95A9-B559-4601-8BCE-D0278CA3FA4D}" destId="{57A14F36-489C-4D6D-A17C-23402AB2467D}" srcOrd="0" destOrd="0" presId="urn:microsoft.com/office/officeart/2005/8/layout/hProcess10"/>
    <dgm:cxn modelId="{3CCBC8D8-1ABB-41AC-9637-8AF462E2418D}" type="presOf" srcId="{0D5836DD-956F-4D28-9C93-D87F8A718BC1}" destId="{AF7C06CD-30DF-438A-8B8A-7DF2EC5C5DC5}" srcOrd="0" destOrd="0" presId="urn:microsoft.com/office/officeart/2005/8/layout/hProcess10"/>
    <dgm:cxn modelId="{F4C064E8-83C1-4CEE-B202-F023DFBA7FD6}" srcId="{0D5836DD-956F-4D28-9C93-D87F8A718BC1}" destId="{8084D9EB-E001-4CFC-8361-CC8480433A57}" srcOrd="1" destOrd="0" parTransId="{8730D276-35BA-4CCE-947E-2415834ABEBC}" sibTransId="{B668AB29-5291-4EDB-A781-80F689ACFD36}"/>
    <dgm:cxn modelId="{6E07B76E-9284-453E-90A1-0F10B1C81AD0}" type="presParOf" srcId="{7326F126-6019-4DE5-A4C6-5D57C461B080}" destId="{513162DD-4A3D-4F6A-B62F-D07D551CB319}" srcOrd="0" destOrd="0" presId="urn:microsoft.com/office/officeart/2005/8/layout/hProcess10"/>
    <dgm:cxn modelId="{6071A724-A7B5-423C-B8CC-478D813E6A40}" type="presParOf" srcId="{513162DD-4A3D-4F6A-B62F-D07D551CB319}" destId="{78440EE9-097A-4DE1-B04A-73490A699499}" srcOrd="0" destOrd="0" presId="urn:microsoft.com/office/officeart/2005/8/layout/hProcess10"/>
    <dgm:cxn modelId="{3741871B-F72B-40F0-BB8B-D339F75937E6}" type="presParOf" srcId="{513162DD-4A3D-4F6A-B62F-D07D551CB319}" destId="{AF7C06CD-30DF-438A-8B8A-7DF2EC5C5DC5}" srcOrd="1" destOrd="0" presId="urn:microsoft.com/office/officeart/2005/8/layout/hProcess10"/>
    <dgm:cxn modelId="{43A39D05-155F-413B-B4A2-CC342AC32C8E}" type="presParOf" srcId="{7326F126-6019-4DE5-A4C6-5D57C461B080}" destId="{2165490D-1B13-42D6-8DF4-E55804B4A86A}" srcOrd="1" destOrd="0" presId="urn:microsoft.com/office/officeart/2005/8/layout/hProcess10"/>
    <dgm:cxn modelId="{4421C2C0-D082-456A-84BB-5DA8D79FEF55}" type="presParOf" srcId="{2165490D-1B13-42D6-8DF4-E55804B4A86A}" destId="{17E1831C-BD28-425F-BD60-81CF48FDCCB4}" srcOrd="0" destOrd="0" presId="urn:microsoft.com/office/officeart/2005/8/layout/hProcess10"/>
    <dgm:cxn modelId="{ECDC2B5D-55E9-4FB8-8C76-100DEB243B66}" type="presParOf" srcId="{7326F126-6019-4DE5-A4C6-5D57C461B080}" destId="{7A57CD60-2C77-485A-8FC5-C7A704E37A72}" srcOrd="2" destOrd="0" presId="urn:microsoft.com/office/officeart/2005/8/layout/hProcess10"/>
    <dgm:cxn modelId="{25522D14-F874-45B7-A884-A0A56B79143C}" type="presParOf" srcId="{7A57CD60-2C77-485A-8FC5-C7A704E37A72}" destId="{9B572D59-F96C-4346-8C4A-2CD30B4D2C1E}" srcOrd="0" destOrd="0" presId="urn:microsoft.com/office/officeart/2005/8/layout/hProcess10"/>
    <dgm:cxn modelId="{DEF1A09D-5418-4D36-BC19-15FEACF2BA15}" type="presParOf" srcId="{7A57CD60-2C77-485A-8FC5-C7A704E37A72}" destId="{9E670223-0A9C-45B4-8045-D9C74195E29C}" srcOrd="1" destOrd="0" presId="urn:microsoft.com/office/officeart/2005/8/layout/hProcess10"/>
    <dgm:cxn modelId="{943267A5-6D01-40AF-B3CD-A15894299ADA}" type="presParOf" srcId="{7326F126-6019-4DE5-A4C6-5D57C461B080}" destId="{E490BC23-F376-488C-8C9B-2B2F498F9599}" srcOrd="3" destOrd="0" presId="urn:microsoft.com/office/officeart/2005/8/layout/hProcess10"/>
    <dgm:cxn modelId="{7BD658DD-E4EC-40C8-8880-99F30BEBAF09}" type="presParOf" srcId="{E490BC23-F376-488C-8C9B-2B2F498F9599}" destId="{1AAD8F88-6D7B-4C17-877A-F72FDF9D9EBE}" srcOrd="0" destOrd="0" presId="urn:microsoft.com/office/officeart/2005/8/layout/hProcess10"/>
    <dgm:cxn modelId="{72568C2F-709B-4660-B209-5F75F142F9C2}" type="presParOf" srcId="{7326F126-6019-4DE5-A4C6-5D57C461B080}" destId="{5697A8C3-7FEA-47A0-A2D3-F6E2D0AD03D3}" srcOrd="4" destOrd="0" presId="urn:microsoft.com/office/officeart/2005/8/layout/hProcess10"/>
    <dgm:cxn modelId="{B0A2FAA3-F028-4E4D-93FE-AB8409EC2BD0}" type="presParOf" srcId="{5697A8C3-7FEA-47A0-A2D3-F6E2D0AD03D3}" destId="{6F224CDB-3FBE-4957-9830-8C532AC49588}" srcOrd="0" destOrd="0" presId="urn:microsoft.com/office/officeart/2005/8/layout/hProcess10"/>
    <dgm:cxn modelId="{3259C409-F817-4D03-BEF4-A9774A78E60D}" type="presParOf" srcId="{5697A8C3-7FEA-47A0-A2D3-F6E2D0AD03D3}" destId="{57A14F36-489C-4D6D-A17C-23402AB2467D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8C37E-2B15-4F36-A55C-D69FA9636D4B}">
      <dsp:nvSpPr>
        <dsp:cNvPr id="0" name=""/>
        <dsp:cNvSpPr/>
      </dsp:nvSpPr>
      <dsp:spPr>
        <a:xfrm>
          <a:off x="1706" y="0"/>
          <a:ext cx="2655093" cy="54186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1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b="1" kern="1200" dirty="0"/>
            <a:t>DIRECCIONAMIENTO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ESTRATEGICA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MEJORAMIENTO CONTINUO</a:t>
          </a:r>
        </a:p>
      </dsp:txBody>
      <dsp:txXfrm>
        <a:off x="1706" y="2167466"/>
        <a:ext cx="2655093" cy="2167466"/>
      </dsp:txXfrm>
    </dsp:sp>
    <dsp:sp modelId="{55064CA3-E730-4FF9-8A26-89014BC15C9B}">
      <dsp:nvSpPr>
        <dsp:cNvPr id="0" name=""/>
        <dsp:cNvSpPr/>
      </dsp:nvSpPr>
      <dsp:spPr>
        <a:xfrm>
          <a:off x="427045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FF7F2C9-CFD3-4792-B9B1-993095DDE64F}">
      <dsp:nvSpPr>
        <dsp:cNvPr id="0" name=""/>
        <dsp:cNvSpPr/>
      </dsp:nvSpPr>
      <dsp:spPr>
        <a:xfrm>
          <a:off x="2736453" y="0"/>
          <a:ext cx="2655093" cy="5418667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1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b="1" kern="1200" dirty="0"/>
            <a:t>MISIONALES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COMERCIAL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MOVILIDAD TERRESTRE</a:t>
          </a:r>
        </a:p>
      </dsp:txBody>
      <dsp:txXfrm>
        <a:off x="2736453" y="2167466"/>
        <a:ext cx="2655093" cy="2167466"/>
      </dsp:txXfrm>
    </dsp:sp>
    <dsp:sp modelId="{9AD919C1-BCD9-43A3-9F7A-45D9F706D54C}">
      <dsp:nvSpPr>
        <dsp:cNvPr id="0" name=""/>
        <dsp:cNvSpPr/>
      </dsp:nvSpPr>
      <dsp:spPr>
        <a:xfrm>
          <a:off x="3161791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4F32E9-C759-41EA-BD22-8F76ACC1ECA3}">
      <dsp:nvSpPr>
        <dsp:cNvPr id="0" name=""/>
        <dsp:cNvSpPr/>
      </dsp:nvSpPr>
      <dsp:spPr>
        <a:xfrm>
          <a:off x="5471199" y="0"/>
          <a:ext cx="2655093" cy="5418667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1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100" b="1" kern="1200" dirty="0"/>
            <a:t>APOYO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TALENTO HUMANO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MANTENIMIENTO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GESTIÓN COMPRAS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600" kern="1200"/>
        </a:p>
      </dsp:txBody>
      <dsp:txXfrm>
        <a:off x="5471199" y="2167466"/>
        <a:ext cx="2655093" cy="2167466"/>
      </dsp:txXfrm>
    </dsp:sp>
    <dsp:sp modelId="{E5E6E498-630F-4DF1-A548-2019BC09F58D}">
      <dsp:nvSpPr>
        <dsp:cNvPr id="0" name=""/>
        <dsp:cNvSpPr/>
      </dsp:nvSpPr>
      <dsp:spPr>
        <a:xfrm>
          <a:off x="5896538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20AAD4-DE41-4917-A34D-8E13631B6664}">
      <dsp:nvSpPr>
        <dsp:cNvPr id="0" name=""/>
        <dsp:cNvSpPr/>
      </dsp:nvSpPr>
      <dsp:spPr>
        <a:xfrm>
          <a:off x="325119" y="4334933"/>
          <a:ext cx="7477760" cy="81280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C98AC-5A9A-45A2-AF25-8067CDF0745F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7E416-76AA-4BA4-9B07-A56D5D08F2CE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/>
            <a:t>DIRECCIONAMIENTO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ESTRATEGICA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MEJORAMIENTO CONTINUO</a:t>
          </a:r>
        </a:p>
      </dsp:txBody>
      <dsp:txXfrm>
        <a:off x="254058" y="2525889"/>
        <a:ext cx="2282418" cy="2000673"/>
      </dsp:txXfrm>
    </dsp:sp>
    <dsp:sp modelId="{005B9F73-EB49-4949-8CA0-811A5BD0F835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2D38DF-AC34-4568-97AF-BF40770DF844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F58DCE-33FA-406E-890F-B8017B81D416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/>
            <a:t>MISIONALES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COMERCIAL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MOVILIDAD TERRESTRE</a:t>
          </a:r>
        </a:p>
      </dsp:txBody>
      <dsp:txXfrm>
        <a:off x="3048184" y="1834480"/>
        <a:ext cx="2282418" cy="2000673"/>
      </dsp:txXfrm>
    </dsp:sp>
    <dsp:sp modelId="{E76ADFD0-8D3E-4CDB-8DF3-1373AB829814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CB0CEF-0947-4F9F-A267-16E47FA76BDF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8E7CBB-4580-4E21-A33F-08F811461439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/>
            <a:t>APOYO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TALENTO HUMANO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MANTENIMIENTO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500" kern="1200" dirty="0"/>
            <a:t>GESTIÓN COMPRAS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500" kern="1200"/>
        </a:p>
      </dsp:txBody>
      <dsp:txXfrm>
        <a:off x="5842310" y="1143070"/>
        <a:ext cx="2282418" cy="20006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40EE9-097A-4DE1-B04A-73490A699499}">
      <dsp:nvSpPr>
        <dsp:cNvPr id="0" name=""/>
        <dsp:cNvSpPr/>
      </dsp:nvSpPr>
      <dsp:spPr>
        <a:xfrm>
          <a:off x="63707" y="1066465"/>
          <a:ext cx="1884045" cy="18840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F7C06CD-30DF-438A-8B8A-7DF2EC5C5DC5}">
      <dsp:nvSpPr>
        <dsp:cNvPr id="0" name=""/>
        <dsp:cNvSpPr/>
      </dsp:nvSpPr>
      <dsp:spPr>
        <a:xfrm>
          <a:off x="449297" y="2749727"/>
          <a:ext cx="1884045" cy="18840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b="1" kern="1200" dirty="0"/>
            <a:t>DIRECCIONAMIENTO</a:t>
          </a: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ESTRATEGICA</a:t>
          </a: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MEJORAMIENTO CONTINUO</a:t>
          </a:r>
        </a:p>
      </dsp:txBody>
      <dsp:txXfrm>
        <a:off x="504479" y="2804909"/>
        <a:ext cx="1773681" cy="1773681"/>
      </dsp:txXfrm>
    </dsp:sp>
    <dsp:sp modelId="{2165490D-1B13-42D6-8DF4-E55804B4A86A}">
      <dsp:nvSpPr>
        <dsp:cNvPr id="0" name=""/>
        <dsp:cNvSpPr/>
      </dsp:nvSpPr>
      <dsp:spPr>
        <a:xfrm rot="21218146">
          <a:off x="2281571" y="1621040"/>
          <a:ext cx="336933" cy="4527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>
        <a:off x="2281882" y="1717184"/>
        <a:ext cx="235853" cy="271625"/>
      </dsp:txXfrm>
    </dsp:sp>
    <dsp:sp modelId="{9B572D59-F96C-4346-8C4A-2CD30B4D2C1E}">
      <dsp:nvSpPr>
        <dsp:cNvPr id="0" name=""/>
        <dsp:cNvSpPr/>
      </dsp:nvSpPr>
      <dsp:spPr>
        <a:xfrm>
          <a:off x="2904487" y="749615"/>
          <a:ext cx="1884045" cy="18840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>
          <a:glow rad="101600">
            <a:srgbClr val="2CF4B1">
              <a:alpha val="40000"/>
            </a:srgb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E670223-0A9C-45B4-8045-D9C74195E29C}">
      <dsp:nvSpPr>
        <dsp:cNvPr id="0" name=""/>
        <dsp:cNvSpPr/>
      </dsp:nvSpPr>
      <dsp:spPr>
        <a:xfrm>
          <a:off x="3188348" y="2514023"/>
          <a:ext cx="2054909" cy="1839242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b="1" kern="1200" dirty="0"/>
            <a:t>MISIONALES</a:t>
          </a:r>
        </a:p>
        <a:p>
          <a:pPr marL="114300" lvl="1" indent="-114300" algn="ctr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COMERCIAL</a:t>
          </a:r>
        </a:p>
        <a:p>
          <a:pPr marL="114300" lvl="1" indent="-114300" algn="ctr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MOVILIDAD TERRESTRE</a:t>
          </a:r>
        </a:p>
      </dsp:txBody>
      <dsp:txXfrm>
        <a:off x="3242218" y="2567893"/>
        <a:ext cx="1947169" cy="1731502"/>
      </dsp:txXfrm>
    </dsp:sp>
    <dsp:sp modelId="{E490BC23-F376-488C-8C9B-2B2F498F9599}">
      <dsp:nvSpPr>
        <dsp:cNvPr id="0" name=""/>
        <dsp:cNvSpPr/>
      </dsp:nvSpPr>
      <dsp:spPr>
        <a:xfrm rot="388444">
          <a:off x="5127024" y="1629983"/>
          <a:ext cx="341761" cy="4527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>
        <a:off x="5127351" y="1714745"/>
        <a:ext cx="239233" cy="271625"/>
      </dsp:txXfrm>
    </dsp:sp>
    <dsp:sp modelId="{6F224CDB-3FBE-4957-9830-8C532AC49588}">
      <dsp:nvSpPr>
        <dsp:cNvPr id="0" name=""/>
        <dsp:cNvSpPr/>
      </dsp:nvSpPr>
      <dsp:spPr>
        <a:xfrm>
          <a:off x="5758766" y="1073511"/>
          <a:ext cx="1884045" cy="18840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>
          <a:glow rad="228600">
            <a:schemeClr val="accent6">
              <a:satMod val="175000"/>
              <a:alpha val="40000"/>
            </a:schemeClr>
          </a:glow>
          <a:outerShdw blurRad="50800" dist="38100" algn="l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A14F36-489C-4D6D-A17C-23402AB2467D}">
      <dsp:nvSpPr>
        <dsp:cNvPr id="0" name=""/>
        <dsp:cNvSpPr/>
      </dsp:nvSpPr>
      <dsp:spPr>
        <a:xfrm>
          <a:off x="6142754" y="2741381"/>
          <a:ext cx="1884045" cy="1884045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b="1" kern="1200" dirty="0"/>
            <a:t>APOYO</a:t>
          </a: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TALENTO HUMANO</a:t>
          </a: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MANTENIMIENTO</a:t>
          </a: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400" kern="1200" dirty="0"/>
            <a:t>GESTIÓN COMPRAS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200" kern="1200" dirty="0"/>
        </a:p>
      </dsp:txBody>
      <dsp:txXfrm>
        <a:off x="6197936" y="2796563"/>
        <a:ext cx="1773681" cy="1773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04BD6-E713-BE57-EEF2-BA2E8B7A3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50F546-817E-CDA9-2D43-C039EB1B6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C2EAE8-E349-D4A7-B48D-F5BBCDFA1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7CF683-F033-73D9-0500-08D85AEBC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A1379C-F580-778D-0049-8DC674B5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38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0DE883-6B1D-5F57-C56F-107766B7B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688B2B-691A-E027-74A5-52BA576AC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34D6E6-FA08-8F81-544F-4ADFA2F98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B8F649-9957-85C0-B572-5816E6D02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5C54F5-5E4B-2315-97B9-AE488355C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1236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A45184-66DF-C513-6F6B-D3264110B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FEB0E1-633F-8CB8-8E1B-0DCEDCFD4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A8B4E7-784B-F4C4-AD86-4CC2597D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23A90D-F9E2-178C-242F-B627B320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80C85D-B131-FCE5-4214-839AA142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61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A014B-58A9-0F53-DB4A-F61CB6AC4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234E7B-F02F-60B3-C68E-CAA7FBFB8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B58C86-0F17-55AF-4EFC-8165C864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468347-A528-F43C-640F-846FEE05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387EDD-9D8B-9FDD-037C-A55558E9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938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1DF67-3CCF-56F4-96F7-2DB0A217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32BE0A-BB74-D9F1-636C-E59801174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59CD3E-183B-4A95-B0CB-F07613850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F71B47-BC5F-2A27-4AB3-F6CC4C6B8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D2CA3E-764E-1419-55AE-19950AC8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119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13468-6888-8470-EDDE-AA1279288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4320B1-777A-141E-DB34-CFCC82C0F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3716ED-5B34-D2F6-F77E-1E8376D18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285A79-20C7-0CB2-3732-FD38839B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AF5829-75E9-226E-FACA-6E89EA53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9CCC0-3571-142E-AC6E-F9688DEF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731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2C817A-4ECA-84DE-FDB4-9C5968B14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DFF0C4-F1CE-38C1-A836-1C895358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2A62FA-F835-01D1-CF64-B8D03B0EC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491CD30-9F76-6789-5434-BD089C7FC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75E0C2-7E70-F7CE-60E2-B1715A8A3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CBA26D-FCD9-9084-BBA3-5A5995719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00C4CD-323D-23FB-9072-9DD0DBBF9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D31FD78-705F-62B8-13D6-8AFB32128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956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5F577-9F76-AA78-F59C-563127229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BBA1ED-C59A-9CBD-9F20-611D676F5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09D111-9E4E-DD12-F36C-14EE3480A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8542628-2DF5-7AE9-3E30-8BCEBCFD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03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BB52C7-AE46-458B-31CA-EDACA12B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6B5D576-1277-49A2-2223-D0847507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3DC0E6-AB56-3C79-6EDA-F5B25D911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57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77923-FCC4-9A28-73C2-5EED61DDE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73EE5C-97D6-AB29-2E74-AEE456211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ED159D-2F01-6F6B-765E-B08E6B0D2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C013ED-E384-1582-493C-BF6F96FC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63A511-63A8-BC47-8DD0-AD361D51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A35691-062C-6FA5-2091-B037F0162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602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71651-F741-EF3D-9785-003381F37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FB1B5A6-56E4-CD0C-D0FB-791098A4B8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B356F9-FB6A-BB57-5EFA-1868D4FE9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D93592-273B-0B50-E741-54444B4B2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59D6A6-DAB2-0D04-A290-B05A0AF4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EA60B8-D08A-BEAE-B257-7D778EE7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161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56B8CB-9092-0048-E157-E7A8441BA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5760CB-FAF3-E92A-A6C7-CF2FBCE5E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2AEAA8-02BC-C50C-2440-73C6B5BB3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12746-1ADE-4297-B5ED-52EC74EE00A8}" type="datetimeFigureOut">
              <a:rPr lang="es-CO" smtClean="0"/>
              <a:t>1/06/2023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74FFDB-D223-B776-88E2-B34B9144E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E71988-9C58-EC7B-5A21-9C5296329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E625-BDFD-4AA4-872F-4756168622A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79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971A24F2-AC3D-DF05-8AD3-FD49359C75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329633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o 9">
            <a:extLst>
              <a:ext uri="{FF2B5EF4-FFF2-40B4-BE49-F238E27FC236}">
                <a16:creationId xmlns:a16="http://schemas.microsoft.com/office/drawing/2014/main" id="{B4315903-C636-8DA9-7286-28DB215B7DC6}"/>
              </a:ext>
            </a:extLst>
          </p:cNvPr>
          <p:cNvGrpSpPr/>
          <p:nvPr/>
        </p:nvGrpSpPr>
        <p:grpSpPr>
          <a:xfrm>
            <a:off x="9741963" y="292016"/>
            <a:ext cx="1570050" cy="855299"/>
            <a:chOff x="7480319" y="148363"/>
            <a:chExt cx="2383014" cy="2383014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C9304831-2C86-5F41-1F7F-F4BFE5766EC0}"/>
                </a:ext>
              </a:extLst>
            </p:cNvPr>
            <p:cNvSpPr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4556883-D945-A1A5-29FB-E054B8F40C8F}"/>
                </a:ext>
              </a:extLst>
            </p:cNvPr>
            <p:cNvSpPr txBox="1"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6500" kern="1200" dirty="0"/>
                <a:t>P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3F687A8-0C76-8F90-A33C-2D5C204E1E24}"/>
              </a:ext>
            </a:extLst>
          </p:cNvPr>
          <p:cNvGrpSpPr/>
          <p:nvPr/>
        </p:nvGrpSpPr>
        <p:grpSpPr>
          <a:xfrm>
            <a:off x="9741963" y="5532609"/>
            <a:ext cx="1570050" cy="855299"/>
            <a:chOff x="7480319" y="148363"/>
            <a:chExt cx="2383014" cy="2383014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E5150A74-D4FB-58F0-A057-7946E46A6FB5}"/>
                </a:ext>
              </a:extLst>
            </p:cNvPr>
            <p:cNvSpPr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A97BABE0-A7F3-DDF6-9047-C7FFB321C672}"/>
                </a:ext>
              </a:extLst>
            </p:cNvPr>
            <p:cNvSpPr txBox="1"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6500" kern="1200" dirty="0"/>
                <a:t>H</a:t>
              </a:r>
            </a:p>
          </p:txBody>
        </p: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EF7410-5A01-095B-26C6-60F2BA868BD8}"/>
              </a:ext>
            </a:extLst>
          </p:cNvPr>
          <p:cNvSpPr txBox="1"/>
          <p:nvPr/>
        </p:nvSpPr>
        <p:spPr>
          <a:xfrm>
            <a:off x="879987" y="5532609"/>
            <a:ext cx="1570050" cy="8552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0" tIns="82550" rIns="82550" bIns="825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O" sz="6500" kern="1200" dirty="0"/>
              <a:t>V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9EAE56D-0CAA-E6B7-8A37-CDFA344DE4EB}"/>
              </a:ext>
            </a:extLst>
          </p:cNvPr>
          <p:cNvSpPr txBox="1"/>
          <p:nvPr/>
        </p:nvSpPr>
        <p:spPr>
          <a:xfrm>
            <a:off x="879987" y="353960"/>
            <a:ext cx="1570050" cy="8552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0" tIns="82550" rIns="82550" bIns="825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O" sz="6500" kern="1200" dirty="0"/>
              <a:t>A</a:t>
            </a:r>
          </a:p>
        </p:txBody>
      </p:sp>
      <p:sp>
        <p:nvSpPr>
          <p:cNvPr id="21" name="Flecha: circular 20">
            <a:extLst>
              <a:ext uri="{FF2B5EF4-FFF2-40B4-BE49-F238E27FC236}">
                <a16:creationId xmlns:a16="http://schemas.microsoft.com/office/drawing/2014/main" id="{159BA5B4-FA24-729C-DDEF-AEBB8B7C18A1}"/>
              </a:ext>
            </a:extLst>
          </p:cNvPr>
          <p:cNvSpPr/>
          <p:nvPr/>
        </p:nvSpPr>
        <p:spPr>
          <a:xfrm rot="756207">
            <a:off x="6914202" y="373000"/>
            <a:ext cx="4161838" cy="6728057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lecha: circular 21">
            <a:extLst>
              <a:ext uri="{FF2B5EF4-FFF2-40B4-BE49-F238E27FC236}">
                <a16:creationId xmlns:a16="http://schemas.microsoft.com/office/drawing/2014/main" id="{4669987C-72BF-A89B-E9D3-6BDCAB713826}"/>
              </a:ext>
            </a:extLst>
          </p:cNvPr>
          <p:cNvSpPr/>
          <p:nvPr/>
        </p:nvSpPr>
        <p:spPr>
          <a:xfrm rot="11596943">
            <a:off x="1082634" y="-612121"/>
            <a:ext cx="4161838" cy="6728057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Flecha: circular 22">
            <a:extLst>
              <a:ext uri="{FF2B5EF4-FFF2-40B4-BE49-F238E27FC236}">
                <a16:creationId xmlns:a16="http://schemas.microsoft.com/office/drawing/2014/main" id="{CA981965-3005-7B83-B7F8-493987DF7E12}"/>
              </a:ext>
            </a:extLst>
          </p:cNvPr>
          <p:cNvSpPr/>
          <p:nvPr/>
        </p:nvSpPr>
        <p:spPr>
          <a:xfrm rot="16813093">
            <a:off x="5218854" y="-1218481"/>
            <a:ext cx="2841982" cy="5518996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lecha: circular 23">
            <a:extLst>
              <a:ext uri="{FF2B5EF4-FFF2-40B4-BE49-F238E27FC236}">
                <a16:creationId xmlns:a16="http://schemas.microsoft.com/office/drawing/2014/main" id="{668C918E-98D0-B315-292B-D49E77991EA7}"/>
              </a:ext>
            </a:extLst>
          </p:cNvPr>
          <p:cNvSpPr/>
          <p:nvPr/>
        </p:nvSpPr>
        <p:spPr>
          <a:xfrm rot="5960729">
            <a:off x="4251280" y="2519738"/>
            <a:ext cx="2841982" cy="5518996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E913E9BA-3E91-8E05-4B7F-2EEC2A07D510}"/>
              </a:ext>
            </a:extLst>
          </p:cNvPr>
          <p:cNvSpPr/>
          <p:nvPr/>
        </p:nvSpPr>
        <p:spPr>
          <a:xfrm>
            <a:off x="4884420" y="5213411"/>
            <a:ext cx="2511650" cy="461665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  <a:effectLst>
            <a:reflection blurRad="6350" stA="50000" endA="300" endPos="55000" dir="5400000" sy="-100000" algn="bl" rotWithShape="0"/>
            <a:softEdge rad="3175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Mapa de Procesos</a:t>
            </a:r>
          </a:p>
        </p:txBody>
      </p:sp>
      <p:pic>
        <p:nvPicPr>
          <p:cNvPr id="29" name="Imagen 28" descr="Texto&#10;&#10;Descripción generada automáticamente con confianza media">
            <a:extLst>
              <a:ext uri="{FF2B5EF4-FFF2-40B4-BE49-F238E27FC236}">
                <a16:creationId xmlns:a16="http://schemas.microsoft.com/office/drawing/2014/main" id="{A4F054F7-36AC-D49B-7CBB-5C408D33D9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672" y="4329110"/>
            <a:ext cx="2511650" cy="842087"/>
          </a:xfrm>
          <a:prstGeom prst="rect">
            <a:avLst/>
          </a:prstGeom>
        </p:spPr>
      </p:pic>
      <p:sp>
        <p:nvSpPr>
          <p:cNvPr id="30" name="Globo: flecha hacia abajo 29">
            <a:extLst>
              <a:ext uri="{FF2B5EF4-FFF2-40B4-BE49-F238E27FC236}">
                <a16:creationId xmlns:a16="http://schemas.microsoft.com/office/drawing/2014/main" id="{1D152DC9-37F7-EE02-2EAD-C93928838B8C}"/>
              </a:ext>
            </a:extLst>
          </p:cNvPr>
          <p:cNvSpPr/>
          <p:nvPr/>
        </p:nvSpPr>
        <p:spPr>
          <a:xfrm rot="16200000">
            <a:off x="-2931106" y="2947567"/>
            <a:ext cx="6858000" cy="96286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REQUISITOS Y NECESIDADES DE LAS PARTES INTERESADAS</a:t>
            </a:r>
          </a:p>
        </p:txBody>
      </p:sp>
      <p:sp>
        <p:nvSpPr>
          <p:cNvPr id="31" name="Globo: flecha hacia abajo 30">
            <a:extLst>
              <a:ext uri="{FF2B5EF4-FFF2-40B4-BE49-F238E27FC236}">
                <a16:creationId xmlns:a16="http://schemas.microsoft.com/office/drawing/2014/main" id="{372FDB31-CE77-55AD-C653-34E62EA291B4}"/>
              </a:ext>
            </a:extLst>
          </p:cNvPr>
          <p:cNvSpPr/>
          <p:nvPr/>
        </p:nvSpPr>
        <p:spPr>
          <a:xfrm rot="5400000">
            <a:off x="8265107" y="2947567"/>
            <a:ext cx="6858000" cy="96286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SATISFACCIÓN Y CUMPLIMIENTO A PARTES INTERESADAS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B351345-4E3D-0650-8A3E-E1F05B8CDEA5}"/>
              </a:ext>
            </a:extLst>
          </p:cNvPr>
          <p:cNvSpPr txBox="1"/>
          <p:nvPr/>
        </p:nvSpPr>
        <p:spPr>
          <a:xfrm>
            <a:off x="747587" y="6476294"/>
            <a:ext cx="2157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Vr. 01 (03/01/2023)</a:t>
            </a:r>
          </a:p>
        </p:txBody>
      </p:sp>
    </p:spTree>
    <p:extLst>
      <p:ext uri="{BB962C8B-B14F-4D97-AF65-F5344CB8AC3E}">
        <p14:creationId xmlns:p14="http://schemas.microsoft.com/office/powerpoint/2010/main" val="129523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971A24F2-AC3D-DF05-8AD3-FD49359C75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68425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o 9">
            <a:extLst>
              <a:ext uri="{FF2B5EF4-FFF2-40B4-BE49-F238E27FC236}">
                <a16:creationId xmlns:a16="http://schemas.microsoft.com/office/drawing/2014/main" id="{B4315903-C636-8DA9-7286-28DB215B7DC6}"/>
              </a:ext>
            </a:extLst>
          </p:cNvPr>
          <p:cNvGrpSpPr/>
          <p:nvPr/>
        </p:nvGrpSpPr>
        <p:grpSpPr>
          <a:xfrm>
            <a:off x="9741963" y="292016"/>
            <a:ext cx="1570050" cy="855299"/>
            <a:chOff x="7480319" y="148363"/>
            <a:chExt cx="2383014" cy="2383014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C9304831-2C86-5F41-1F7F-F4BFE5766EC0}"/>
                </a:ext>
              </a:extLst>
            </p:cNvPr>
            <p:cNvSpPr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4556883-D945-A1A5-29FB-E054B8F40C8F}"/>
                </a:ext>
              </a:extLst>
            </p:cNvPr>
            <p:cNvSpPr txBox="1"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6500" kern="1200" dirty="0"/>
                <a:t>P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3F687A8-0C76-8F90-A33C-2D5C204E1E24}"/>
              </a:ext>
            </a:extLst>
          </p:cNvPr>
          <p:cNvGrpSpPr/>
          <p:nvPr/>
        </p:nvGrpSpPr>
        <p:grpSpPr>
          <a:xfrm>
            <a:off x="9741963" y="5532609"/>
            <a:ext cx="1570050" cy="855299"/>
            <a:chOff x="7480319" y="148363"/>
            <a:chExt cx="2383014" cy="2383014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E5150A74-D4FB-58F0-A057-7946E46A6FB5}"/>
                </a:ext>
              </a:extLst>
            </p:cNvPr>
            <p:cNvSpPr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A97BABE0-A7F3-DDF6-9047-C7FFB321C672}"/>
                </a:ext>
              </a:extLst>
            </p:cNvPr>
            <p:cNvSpPr txBox="1"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6500" kern="1200" dirty="0"/>
                <a:t>H</a:t>
              </a:r>
            </a:p>
          </p:txBody>
        </p: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EF7410-5A01-095B-26C6-60F2BA868BD8}"/>
              </a:ext>
            </a:extLst>
          </p:cNvPr>
          <p:cNvSpPr txBox="1"/>
          <p:nvPr/>
        </p:nvSpPr>
        <p:spPr>
          <a:xfrm>
            <a:off x="879987" y="5532609"/>
            <a:ext cx="1570050" cy="8552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0" tIns="82550" rIns="82550" bIns="825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O" sz="6500" kern="1200" dirty="0"/>
              <a:t>V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9EAE56D-0CAA-E6B7-8A37-CDFA344DE4EB}"/>
              </a:ext>
            </a:extLst>
          </p:cNvPr>
          <p:cNvSpPr txBox="1"/>
          <p:nvPr/>
        </p:nvSpPr>
        <p:spPr>
          <a:xfrm>
            <a:off x="879987" y="353960"/>
            <a:ext cx="1570050" cy="8552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0" tIns="82550" rIns="82550" bIns="825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O" sz="6500" kern="1200" dirty="0"/>
              <a:t>A</a:t>
            </a:r>
          </a:p>
        </p:txBody>
      </p:sp>
      <p:sp>
        <p:nvSpPr>
          <p:cNvPr id="21" name="Flecha: circular 20">
            <a:extLst>
              <a:ext uri="{FF2B5EF4-FFF2-40B4-BE49-F238E27FC236}">
                <a16:creationId xmlns:a16="http://schemas.microsoft.com/office/drawing/2014/main" id="{159BA5B4-FA24-729C-DDEF-AEBB8B7C18A1}"/>
              </a:ext>
            </a:extLst>
          </p:cNvPr>
          <p:cNvSpPr/>
          <p:nvPr/>
        </p:nvSpPr>
        <p:spPr>
          <a:xfrm rot="756207">
            <a:off x="6914202" y="373000"/>
            <a:ext cx="4161838" cy="6728057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lecha: circular 21">
            <a:extLst>
              <a:ext uri="{FF2B5EF4-FFF2-40B4-BE49-F238E27FC236}">
                <a16:creationId xmlns:a16="http://schemas.microsoft.com/office/drawing/2014/main" id="{4669987C-72BF-A89B-E9D3-6BDCAB713826}"/>
              </a:ext>
            </a:extLst>
          </p:cNvPr>
          <p:cNvSpPr/>
          <p:nvPr/>
        </p:nvSpPr>
        <p:spPr>
          <a:xfrm rot="11596943">
            <a:off x="1082634" y="-612121"/>
            <a:ext cx="4161838" cy="6728057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Flecha: circular 22">
            <a:extLst>
              <a:ext uri="{FF2B5EF4-FFF2-40B4-BE49-F238E27FC236}">
                <a16:creationId xmlns:a16="http://schemas.microsoft.com/office/drawing/2014/main" id="{CA981965-3005-7B83-B7F8-493987DF7E12}"/>
              </a:ext>
            </a:extLst>
          </p:cNvPr>
          <p:cNvSpPr/>
          <p:nvPr/>
        </p:nvSpPr>
        <p:spPr>
          <a:xfrm rot="16813093">
            <a:off x="5218854" y="-1218481"/>
            <a:ext cx="2841982" cy="5518996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lecha: circular 23">
            <a:extLst>
              <a:ext uri="{FF2B5EF4-FFF2-40B4-BE49-F238E27FC236}">
                <a16:creationId xmlns:a16="http://schemas.microsoft.com/office/drawing/2014/main" id="{668C918E-98D0-B315-292B-D49E77991EA7}"/>
              </a:ext>
            </a:extLst>
          </p:cNvPr>
          <p:cNvSpPr/>
          <p:nvPr/>
        </p:nvSpPr>
        <p:spPr>
          <a:xfrm rot="5960729">
            <a:off x="4251280" y="2519738"/>
            <a:ext cx="2841982" cy="5518996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E913E9BA-3E91-8E05-4B7F-2EEC2A07D510}"/>
              </a:ext>
            </a:extLst>
          </p:cNvPr>
          <p:cNvSpPr/>
          <p:nvPr/>
        </p:nvSpPr>
        <p:spPr>
          <a:xfrm>
            <a:off x="4884420" y="5213411"/>
            <a:ext cx="2511650" cy="461665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  <a:effectLst>
            <a:reflection blurRad="6350" stA="50000" endA="300" endPos="55000" dir="5400000" sy="-100000" algn="bl" rotWithShape="0"/>
            <a:softEdge rad="3175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Mapa de Procesos</a:t>
            </a:r>
          </a:p>
        </p:txBody>
      </p:sp>
      <p:pic>
        <p:nvPicPr>
          <p:cNvPr id="29" name="Imagen 28" descr="Texto&#10;&#10;Descripción generada automáticamente con confianza media">
            <a:extLst>
              <a:ext uri="{FF2B5EF4-FFF2-40B4-BE49-F238E27FC236}">
                <a16:creationId xmlns:a16="http://schemas.microsoft.com/office/drawing/2014/main" id="{A4F054F7-36AC-D49B-7CBB-5C408D33D9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672" y="4329110"/>
            <a:ext cx="2511650" cy="842087"/>
          </a:xfrm>
          <a:prstGeom prst="rect">
            <a:avLst/>
          </a:prstGeom>
        </p:spPr>
      </p:pic>
      <p:sp>
        <p:nvSpPr>
          <p:cNvPr id="30" name="Globo: flecha hacia abajo 29">
            <a:extLst>
              <a:ext uri="{FF2B5EF4-FFF2-40B4-BE49-F238E27FC236}">
                <a16:creationId xmlns:a16="http://schemas.microsoft.com/office/drawing/2014/main" id="{1D152DC9-37F7-EE02-2EAD-C93928838B8C}"/>
              </a:ext>
            </a:extLst>
          </p:cNvPr>
          <p:cNvSpPr/>
          <p:nvPr/>
        </p:nvSpPr>
        <p:spPr>
          <a:xfrm rot="16200000">
            <a:off x="-2931106" y="2947567"/>
            <a:ext cx="6858000" cy="96286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REQUISITOS Y NECESIDADES DE LAS PARTES INTERESADAS</a:t>
            </a:r>
          </a:p>
        </p:txBody>
      </p:sp>
      <p:sp>
        <p:nvSpPr>
          <p:cNvPr id="31" name="Globo: flecha hacia abajo 30">
            <a:extLst>
              <a:ext uri="{FF2B5EF4-FFF2-40B4-BE49-F238E27FC236}">
                <a16:creationId xmlns:a16="http://schemas.microsoft.com/office/drawing/2014/main" id="{372FDB31-CE77-55AD-C653-34E62EA291B4}"/>
              </a:ext>
            </a:extLst>
          </p:cNvPr>
          <p:cNvSpPr/>
          <p:nvPr/>
        </p:nvSpPr>
        <p:spPr>
          <a:xfrm rot="5400000">
            <a:off x="8265107" y="2947567"/>
            <a:ext cx="6858000" cy="96286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SATISFACCIÓN Y CUMPLIMIENTO A PARTES INTERESADAS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B351345-4E3D-0650-8A3E-E1F05B8CDEA5}"/>
              </a:ext>
            </a:extLst>
          </p:cNvPr>
          <p:cNvSpPr txBox="1"/>
          <p:nvPr/>
        </p:nvSpPr>
        <p:spPr>
          <a:xfrm>
            <a:off x="747587" y="6476294"/>
            <a:ext cx="2157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Vr. 01 (03/01/2023)</a:t>
            </a:r>
          </a:p>
        </p:txBody>
      </p:sp>
    </p:spTree>
    <p:extLst>
      <p:ext uri="{BB962C8B-B14F-4D97-AF65-F5344CB8AC3E}">
        <p14:creationId xmlns:p14="http://schemas.microsoft.com/office/powerpoint/2010/main" val="121385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971A24F2-AC3D-DF05-8AD3-FD49359C75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2365566"/>
              </p:ext>
            </p:extLst>
          </p:nvPr>
        </p:nvGraphicFramePr>
        <p:xfrm>
          <a:off x="2032000" y="29796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o 9">
            <a:extLst>
              <a:ext uri="{FF2B5EF4-FFF2-40B4-BE49-F238E27FC236}">
                <a16:creationId xmlns:a16="http://schemas.microsoft.com/office/drawing/2014/main" id="{B4315903-C636-8DA9-7286-28DB215B7DC6}"/>
              </a:ext>
            </a:extLst>
          </p:cNvPr>
          <p:cNvGrpSpPr/>
          <p:nvPr/>
        </p:nvGrpSpPr>
        <p:grpSpPr>
          <a:xfrm>
            <a:off x="9741963" y="292016"/>
            <a:ext cx="1570050" cy="855299"/>
            <a:chOff x="7480319" y="148363"/>
            <a:chExt cx="2383014" cy="2383014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C9304831-2C86-5F41-1F7F-F4BFE5766EC0}"/>
                </a:ext>
              </a:extLst>
            </p:cNvPr>
            <p:cNvSpPr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4556883-D945-A1A5-29FB-E054B8F40C8F}"/>
                </a:ext>
              </a:extLst>
            </p:cNvPr>
            <p:cNvSpPr txBox="1"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6500" kern="1200" dirty="0"/>
                <a:t>P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3F687A8-0C76-8F90-A33C-2D5C204E1E24}"/>
              </a:ext>
            </a:extLst>
          </p:cNvPr>
          <p:cNvGrpSpPr/>
          <p:nvPr/>
        </p:nvGrpSpPr>
        <p:grpSpPr>
          <a:xfrm>
            <a:off x="9741963" y="5532609"/>
            <a:ext cx="1570050" cy="855299"/>
            <a:chOff x="7480319" y="148363"/>
            <a:chExt cx="2383014" cy="2383014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E5150A74-D4FB-58F0-A057-7946E46A6FB5}"/>
                </a:ext>
              </a:extLst>
            </p:cNvPr>
            <p:cNvSpPr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A97BABE0-A7F3-DDF6-9047-C7FFB321C672}"/>
                </a:ext>
              </a:extLst>
            </p:cNvPr>
            <p:cNvSpPr txBox="1"/>
            <p:nvPr/>
          </p:nvSpPr>
          <p:spPr>
            <a:xfrm>
              <a:off x="7480319" y="148363"/>
              <a:ext cx="2383014" cy="23830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6500" kern="1200" dirty="0"/>
                <a:t>H</a:t>
              </a:r>
            </a:p>
          </p:txBody>
        </p: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EF7410-5A01-095B-26C6-60F2BA868BD8}"/>
              </a:ext>
            </a:extLst>
          </p:cNvPr>
          <p:cNvSpPr txBox="1"/>
          <p:nvPr/>
        </p:nvSpPr>
        <p:spPr>
          <a:xfrm>
            <a:off x="879987" y="5532609"/>
            <a:ext cx="1570050" cy="8552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0" tIns="82550" rIns="82550" bIns="825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O" sz="6500" kern="1200" dirty="0"/>
              <a:t>V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9EAE56D-0CAA-E6B7-8A37-CDFA344DE4EB}"/>
              </a:ext>
            </a:extLst>
          </p:cNvPr>
          <p:cNvSpPr txBox="1"/>
          <p:nvPr/>
        </p:nvSpPr>
        <p:spPr>
          <a:xfrm>
            <a:off x="879987" y="353960"/>
            <a:ext cx="1570050" cy="8552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2550" tIns="82550" rIns="82550" bIns="825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O" sz="6500" kern="1200" dirty="0"/>
              <a:t>A</a:t>
            </a:r>
          </a:p>
        </p:txBody>
      </p:sp>
      <p:sp>
        <p:nvSpPr>
          <p:cNvPr id="21" name="Flecha: circular 20">
            <a:extLst>
              <a:ext uri="{FF2B5EF4-FFF2-40B4-BE49-F238E27FC236}">
                <a16:creationId xmlns:a16="http://schemas.microsoft.com/office/drawing/2014/main" id="{159BA5B4-FA24-729C-DDEF-AEBB8B7C18A1}"/>
              </a:ext>
            </a:extLst>
          </p:cNvPr>
          <p:cNvSpPr/>
          <p:nvPr/>
        </p:nvSpPr>
        <p:spPr>
          <a:xfrm rot="756207">
            <a:off x="6914202" y="373000"/>
            <a:ext cx="4161838" cy="6728057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lecha: circular 21">
            <a:extLst>
              <a:ext uri="{FF2B5EF4-FFF2-40B4-BE49-F238E27FC236}">
                <a16:creationId xmlns:a16="http://schemas.microsoft.com/office/drawing/2014/main" id="{4669987C-72BF-A89B-E9D3-6BDCAB713826}"/>
              </a:ext>
            </a:extLst>
          </p:cNvPr>
          <p:cNvSpPr/>
          <p:nvPr/>
        </p:nvSpPr>
        <p:spPr>
          <a:xfrm rot="11596943">
            <a:off x="1082634" y="-612121"/>
            <a:ext cx="4161838" cy="6728057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Flecha: circular 22">
            <a:extLst>
              <a:ext uri="{FF2B5EF4-FFF2-40B4-BE49-F238E27FC236}">
                <a16:creationId xmlns:a16="http://schemas.microsoft.com/office/drawing/2014/main" id="{CA981965-3005-7B83-B7F8-493987DF7E12}"/>
              </a:ext>
            </a:extLst>
          </p:cNvPr>
          <p:cNvSpPr/>
          <p:nvPr/>
        </p:nvSpPr>
        <p:spPr>
          <a:xfrm rot="16813093">
            <a:off x="5218854" y="-1218481"/>
            <a:ext cx="2841982" cy="5518996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lecha: circular 23">
            <a:extLst>
              <a:ext uri="{FF2B5EF4-FFF2-40B4-BE49-F238E27FC236}">
                <a16:creationId xmlns:a16="http://schemas.microsoft.com/office/drawing/2014/main" id="{668C918E-98D0-B315-292B-D49E77991EA7}"/>
              </a:ext>
            </a:extLst>
          </p:cNvPr>
          <p:cNvSpPr/>
          <p:nvPr/>
        </p:nvSpPr>
        <p:spPr>
          <a:xfrm rot="5960729">
            <a:off x="4251280" y="2519738"/>
            <a:ext cx="2841982" cy="5518996"/>
          </a:xfrm>
          <a:prstGeom prst="circularArrow">
            <a:avLst>
              <a:gd name="adj1" fmla="val 6907"/>
              <a:gd name="adj2" fmla="val 742953"/>
              <a:gd name="adj3" fmla="val 547860"/>
              <a:gd name="adj4" fmla="val 17603356"/>
              <a:gd name="adj5" fmla="val 6427"/>
            </a:avLst>
          </a:prstGeom>
          <a:solidFill>
            <a:schemeClr val="tx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E913E9BA-3E91-8E05-4B7F-2EEC2A07D510}"/>
              </a:ext>
            </a:extLst>
          </p:cNvPr>
          <p:cNvSpPr/>
          <p:nvPr/>
        </p:nvSpPr>
        <p:spPr>
          <a:xfrm>
            <a:off x="4994232" y="5735164"/>
            <a:ext cx="2511650" cy="461665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  <a:effectLst>
            <a:reflection blurRad="6350" stA="50000" endA="300" endPos="55000" dir="5400000" sy="-100000" algn="bl" rotWithShape="0"/>
            <a:softEdge rad="31750"/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Mapa de Procesos</a:t>
            </a:r>
          </a:p>
        </p:txBody>
      </p:sp>
      <p:pic>
        <p:nvPicPr>
          <p:cNvPr id="29" name="Imagen 28" descr="Texto&#10;&#10;Descripción generada automáticamente con confianza media">
            <a:extLst>
              <a:ext uri="{FF2B5EF4-FFF2-40B4-BE49-F238E27FC236}">
                <a16:creationId xmlns:a16="http://schemas.microsoft.com/office/drawing/2014/main" id="{A4F054F7-36AC-D49B-7CBB-5C408D33D9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094" y="4802519"/>
            <a:ext cx="3827104" cy="842087"/>
          </a:xfrm>
          <a:prstGeom prst="rect">
            <a:avLst/>
          </a:prstGeom>
        </p:spPr>
      </p:pic>
      <p:sp>
        <p:nvSpPr>
          <p:cNvPr id="30" name="Globo: flecha hacia abajo 29">
            <a:extLst>
              <a:ext uri="{FF2B5EF4-FFF2-40B4-BE49-F238E27FC236}">
                <a16:creationId xmlns:a16="http://schemas.microsoft.com/office/drawing/2014/main" id="{1D152DC9-37F7-EE02-2EAD-C93928838B8C}"/>
              </a:ext>
            </a:extLst>
          </p:cNvPr>
          <p:cNvSpPr/>
          <p:nvPr/>
        </p:nvSpPr>
        <p:spPr>
          <a:xfrm rot="16200000">
            <a:off x="-2931106" y="2947567"/>
            <a:ext cx="6858000" cy="96286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REQUISITOS Y NECESIDADES DE LAS PARTES INTERESADAS</a:t>
            </a:r>
          </a:p>
        </p:txBody>
      </p:sp>
      <p:sp>
        <p:nvSpPr>
          <p:cNvPr id="31" name="Globo: flecha hacia abajo 30">
            <a:extLst>
              <a:ext uri="{FF2B5EF4-FFF2-40B4-BE49-F238E27FC236}">
                <a16:creationId xmlns:a16="http://schemas.microsoft.com/office/drawing/2014/main" id="{372FDB31-CE77-55AD-C653-34E62EA291B4}"/>
              </a:ext>
            </a:extLst>
          </p:cNvPr>
          <p:cNvSpPr/>
          <p:nvPr/>
        </p:nvSpPr>
        <p:spPr>
          <a:xfrm rot="5400000">
            <a:off x="8265107" y="2947567"/>
            <a:ext cx="6858000" cy="962866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SATISFACCIÓN Y CUMPLIMIENTO A PARTES INTERESADAS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B351345-4E3D-0650-8A3E-E1F05B8CDEA5}"/>
              </a:ext>
            </a:extLst>
          </p:cNvPr>
          <p:cNvSpPr txBox="1"/>
          <p:nvPr/>
        </p:nvSpPr>
        <p:spPr>
          <a:xfrm>
            <a:off x="747587" y="6476294"/>
            <a:ext cx="2157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Vr. 01 (03/01/2023)</a:t>
            </a:r>
          </a:p>
        </p:txBody>
      </p:sp>
    </p:spTree>
    <p:extLst>
      <p:ext uri="{BB962C8B-B14F-4D97-AF65-F5344CB8AC3E}">
        <p14:creationId xmlns:p14="http://schemas.microsoft.com/office/powerpoint/2010/main" val="2642640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a69ee4-a7c5-4003-94aa-e723fdeb7ba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828656409BD345817B5B307137E078" ma:contentTypeVersion="9" ma:contentTypeDescription="Create a new document." ma:contentTypeScope="" ma:versionID="622d4a3ce7e1ddb6e6afee0c736f9cc8">
  <xsd:schema xmlns:xsd="http://www.w3.org/2001/XMLSchema" xmlns:xs="http://www.w3.org/2001/XMLSchema" xmlns:p="http://schemas.microsoft.com/office/2006/metadata/properties" xmlns:ns3="b8a69ee4-a7c5-4003-94aa-e723fdeb7ba9" xmlns:ns4="8f1ab04e-9877-4ec4-a206-2d82796dcf03" targetNamespace="http://schemas.microsoft.com/office/2006/metadata/properties" ma:root="true" ma:fieldsID="c51b33be8ad50a677017f4e42cd703f4" ns3:_="" ns4:_="">
    <xsd:import namespace="b8a69ee4-a7c5-4003-94aa-e723fdeb7ba9"/>
    <xsd:import namespace="8f1ab04e-9877-4ec4-a206-2d82796dcf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69ee4-a7c5-4003-94aa-e723fdeb7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1ab04e-9877-4ec4-a206-2d82796dcf0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D6D105-B26B-41A5-B60A-BE483674FE99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b8a69ee4-a7c5-4003-94aa-e723fdeb7ba9"/>
    <ds:schemaRef ds:uri="http://purl.org/dc/dcmitype/"/>
    <ds:schemaRef ds:uri="http://www.w3.org/XML/1998/namespace"/>
    <ds:schemaRef ds:uri="http://purl.org/dc/elements/1.1/"/>
    <ds:schemaRef ds:uri="8f1ab04e-9877-4ec4-a206-2d82796dcf03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6104560-25F0-4C68-9547-3AD1EA0D97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B469C7-2BD4-4197-9D79-2CA21E1B2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69ee4-a7c5-4003-94aa-e723fdeb7ba9"/>
    <ds:schemaRef ds:uri="8f1ab04e-9877-4ec4-a206-2d82796dcf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138</Words>
  <Application>Microsoft Office PowerPoint</Application>
  <PresentationFormat>Panorámica</PresentationFormat>
  <Paragraphs>54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Integral.trans.group</dc:creator>
  <cp:lastModifiedBy>Integral.trans.group</cp:lastModifiedBy>
  <cp:revision>3</cp:revision>
  <dcterms:created xsi:type="dcterms:W3CDTF">2023-06-01T21:47:12Z</dcterms:created>
  <dcterms:modified xsi:type="dcterms:W3CDTF">2023-06-01T22:58:18Z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0x01010051828656409BD345817B5B307137E078</vt:lpwstr>
  </property>
</Properties>
</file>